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ILIPAYPUYŊUWU DHÄRUK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utha walala, dhuwalanydja dhäruk ŋarraku dhawar'yunaramirrina. Biyaka bili guyaŋiyanydja yukirriya ŋunha ŋamakurru' wal'ŋu dhika, ga yuwalk ŋunhi, ga dhunupa, ga ḏarrtjalk, ga ŋunhiyi ḻatju' nhä malanha; yaka walala guyaŋiya yukirriya yätjtja malanha rom ŋunhi, yana guyaŋiya ŋunhiyi bili waŋganynha ŋunhi ŋuli yukurra bukmakthu yolŋuyu walalay ŋamakurru'-ḻakara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biyaka liŋgu djäma yukirriya ŋamakurru' yana, biyaka bitjarra nhuma ŋäkula ga marŋgithina ŋarrakala dhärukŋuru ŋunhi ŋarra yukurrana waŋana ḻakaraŋala nhumalaŋgu ŋäthili, ga biyapul nhuma nhäŋala yukurrana ŋunhiyi rom ŋarrakalanydja. Biyakayi nhiniyanydja walala yukirriya yana, märr yurru ŋayipinydja Godtja nhina yukurra nhumalaŋgala, liŋgu ŋunhiyinydja ŋulaŋuruyi ŋayaŋu-yal'yunaranydja yukurra nhanukala ŋuli dhawaṯthun ŋunhi.Gä' yulŋunydja ŋarra dhiyakuyi mundhurrwu nhumalaŋguŋunydja wekanha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arranydja yukurra dhuwala wirrki yana märr-yiŋgathirrinydja wal'ŋu Garraywala; wirrki ŋarra yana goŋmirriyirrinydja yukurra dhuwala, liŋgu nhumanydja ŋarranha yukurra mukthun warray guyaŋirri dhuwala, ga djuy'yurruna nhuma mundhurrnydja ŋunhi ŋarraku lili dhipala. Ŋarra marŋgi ŋunhi nhumanydja ŋuli yukurra guyaŋirri ŋarranha bitjan liŋgu, yurru ŋäthilinydja ŋunhinydja nhumalaŋgu yaka ḏaykun bitjanarawuyi milkunharawu märr-ŋamathinyara ŋarr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arranydja yukurra dhuwala ŋayaŋu-djulŋithirri nhinanydja, bäy warray ŋarra yukurra nhina ŋurruwuyktja; yaka ŋarra yukurra waŋa ŋula nhäkunydja, ŋurruwuyk-ḻakaranharamirrinydja ŋarra yukurra bäyŋuna, liŋgu ŋarra marŋgithinana liŋguna, bala ŋarra nhina yukurra ŋayaŋu-djulŋithirrina yurru ŋula nhäŋuranydja ŋunhi romŋura malaŋuŋu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iripunydja ŋarra ŋuli yukurra nhina ŋula nhämiriwnha, ga wiripuŋuyunydja ŋarraku ŋuli dhaŋaŋdhirri, yurru ŋarranydja yurru yukurra nhina galŋa-djulŋithirri yana birrka'mirrikurru. Wiripunydja ŋarra ŋuli ŋathamirriyirri, ga wiripunydja ŋarra ŋuli bäyŋuna, ŋathamiriwnha nhina. Wiripunydja ŋarraku ŋuli guḻku'thirri, dhaŋaŋ nhä malanha ŋarrakala, ga wiripunydja ŋarra ŋuli bäyŋuthirrina, yurru ŋarranydja märr-yiŋgathirri yukurra yana ŋuli birrka'mirriŋu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ŋgu ŋayinydja Garrayyunydja ŋarranha ŋuli ganydjarr wekama bukmakku warray, ŋula nhä yurru ŋunhi ŋarraku maḻŋ'thun; ŋarra yurru djäma bukmak nhä malanha ŋuliwitjan nhanukalanydja ganydjarrkurr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ŋunhiyinydja mirithirri ŋamakurru' nhumalaŋgu yulŋunydja, ŋunhi nhuma nhina yukurra waŋganyŋura bitjandhiyi ŋarrakala, ga guŋga'yurrunanydja ŋarranha dhipala marimirrilili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äthili ŋunhi, ŋunhi ŋarra gonha'yurruna ŋunhiyi wäŋa Matjataniyanydja, ŋulinyaramirriyu ŋunhi ŋarra ŋurruthaŋala yukurrana ḻakaraŋala dhäwu' Garraynha, yakana ŋula wiripuŋuyunydja yolŋuyu walalay Godkala miṯtjiyu ŋarranha guŋga'yurruna; nhumapina yana dhiyakiynha Bilipaywuyyuna wäŋawuyyu ŋarranha yukurrana guŋga'yurrunanydja wekaŋalanydja, märr waŋganygurruna manapanna ŋilimurru ŋuli märramanydja ŋunhi ŋamakurruny'tja nhanukuŋu Gunhu'wuŋ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nhi ŋarra ŋunhala Dhatjalunikany'tja wäŋaŋura, ga nhumanydja ŋarraku djuy'yurrunayi nhä malanha ŋunhamala; bitjana liŋgu guḻku'mirri nhuma ŋuli yukurranha djuy'yunanydja ŋarraku guŋga'yunanydja dhipali, yaka yana buku-waŋganymirri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dhiyaŋunydja-wala ŋarra yukurra yaka dhuwala ŋäŋ'thun nhumalanha rrupiyawunydja ŋula nhäkunydja, yurru ḏukṯuktja ŋarra nhumalaŋgu, nhuma yurru märramayi nhanukuŋu Godkuŋu ŋamakurru' nhä malanha ŋunhi, ŋunhi ŋayi yurru yukurra wekama ŋuriki walalaŋgu ŋunhi walala ŋuli wekama wiripu-guḻku'wu yolŋuwu walalaŋ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tjan nhuma yurru nhinanydja yukur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arranydja dhuwala liŋguna märraŋala biyapulnha wal'ŋu dhaŋaŋnha, ga buku-wurrpanna ŋarra nhumalanha yukurra waŋanydja dhuwala yana ŋurikiyi ŋunhi nhuma djuy'yurruna ŋarraku. Ga dhaŋaŋnha dhuwala ŋarraku dhiyaŋunydja-wala, liŋgu ŋarra märraŋalana ŋunhiyinydja malanha ŋunhi nhuma djuy'yurruna lili ŋarraku Baparaḏatjkala. Yo, ŋunhinydja nhä malanha nhuma wekaŋala ŋarraku märr-ŋamathinyarayu yana nhumalaŋgalay, ŋunhiyinydja bitjan nhanŋuna nhuma wekaŋala Godkuna ḻatju'na dhika wal'ŋu mundhurr, ga ŋuriŋiyinydja ŋayi yukurra mirithirrina yana buku-wurrpandja nhumala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ayinydja ŋunha Godtja biyapul warray wal'ŋu ḻukunydja; bukmak nhä malanha nhanŋuway warrpam', ga ŋayi warray yurru Gunhu'yu rarryun nhumalaŋgunydja nhä malanha dhika ḻatju'mirri ŋunhi ŋayi yukurra ŋayathama, märr yurru nhuma yukurra nhina ŋamathama wal'ŋu ŋula nhämiriwnha, liŋgu nhumanydja yukurra dhuwala dhambay-manapanmirri nhanukala Djesu-Christk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 ŋilimurru buku-ŋal'yunna ŋilimurruŋgalaŋuwala Godkalanydja Bäpawala, wokthunna nhanŋu wirrkina, liŋgu ŋayipinydja biyapul wal'ŋu ḻatju' dhika. Ŋilimurru wokthunna nhanŋu ga garrwarkumana ŋanya, bitjanna liŋguna yurru, gupaḏalnha-wala.Dhawar'yunaramirrina dhuwalanydja dhäru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djuy'yunna ŋarra yukurra märr-ŋamathinyaranydja bukmakku yana nhumalaŋgu Garraywalaŋumirriwu walalaŋgu dhipaliyinydja, ŋurikinydja walalaŋgu ŋunhi nhuma waŋganyŋura Djesu-Christkala. Ga dhiyaŋunydja guthayu walalay ŋarrakala bitjarrayi liŋgu märr-ŋamathinyara nhumalaŋgu djuy'yurru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bukmakthu yukurra Garraywalaŋumirriyunydja walalay djuy'yun nhumalaŋgu märr-ŋamathinyaranydja, ga bitjandhiyi ŋuriŋinydja ŋunhi walala yukurra djäma buŋgawawala wal'ŋu ŋurruŋuwala dhuwala wäŋaŋura, walalanydja yukurra ŋuriŋinydja walalay märr-ŋamathinyara djuy'yun yana nhumalaŋg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Ŋarra bukumirriyamanydja yukurra nhumalaŋgu bukmakku yana, märr yurru nhuma nhina yukurra märr-ŋamathinyaraŋura dhika wal'ŋu, dhambay-manapanmirri Garraywala Djesu-Christkala. Ga liŋgu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marrkapmirri walala, gutha walala ŋarraku, märr-ŋamathirrinydja ŋarra nhumalaŋgu yukurra dhuwala wirrki yana, ga wirrki yana ŋarra yukurra dhuwala ḏukṯukthirri nhänharawunydja nhumalaŋgu. Ŋarra ŋuli ŋurr'yunna yanana nhumalaŋgala yulŋunydja, ga guyaŋirrinydja ŋarra ŋuli nhumalanha ŋayaŋuyunydja djulŋithirrina dhikana. Marrkapmirri walala, dhärriya biyaka wuṉḏaŋarrthiya ŋunhilimina liŋgu Garraywal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uma maṉḏa dhuwali dhäyka maṉḏa, Yuratiya ga Djindaki, yaka maṉḏa nhumanydja ŋarr'tjunmiya. Yana maṉḏa, buku-djulŋi maṉḏa nhiniyanydja waŋganyŋurana Garraywalanydja, bitjan yapa'manydji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nhenydja yurru, ŋunhi nhe ŋarraku yuwalk ŋayaŋu-gurruṯu'mirri yolŋu, guŋga'yurra ŋunhiyinhanydja dhäykanha maṉḏanha. Liŋgu ŋäthilinydja ŋuriŋiyi dhäykayu maṉḏathu yukurrana wirrki yana djäma ŋarrakalanydja, djämanydja ŋanapurru ŋunhi yukurrana waŋganygurru yana ḻakaraŋala birrŋ'thunmaraŋalanydja marrtjina bala Garraynha dhäwuny'tja, ŋuriŋiyi maṉḏathu ga Giḻimindhu yäkuyu ga wiripu-guḻku'yu yolŋu'-yulŋuyu ŋunhi walala yäkunydja ŋunhana marrtji dhärra'-dharra djiwarr'wuyŋurana djorra'ŋura, ŋunhi yukurra ḻakarama yäku ŋunhinhanydja ŋayaŋu-walŋamirrinhana yolŋu'-yulŋu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iyaka liŋgu märr-yiŋgathiya walala yulŋunydja Garraywala nhiniyanydja yukirriya. Ga biyapul ŋarra yurru waŋa ŋunhiyi liŋgu dhäruk, “Märr-yiŋgathiya walala biyaka liŋ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uyurra ŋuruku yolŋu'-yulŋuwu wiripu-guḻku'wunydja, bukmakku yana. Galki yurru ŋayi Garraynydja dhuwala bun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aka warwuyurra ŋula nhäkunydja, yana biyaka liŋgu bukumirriyaŋa Godnha ŋäŋ'thurra nhäku nhe ḏukṯuk, yurru biyaka liŋgu ŋäŋ'thurranydja yukirriya ŋanya nhokalay nhe ŋayaŋuyunydja buku-wurrpanaramirriy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nhanukalanydja ŋuriŋi ŋayaŋu-yal'yunarayunydja nhuna yurru monygumana yukurra, winya'yunmarama yukurra yurru nhokalanydja warwu ga barrari ŋula nhä, liŋgu Godkunydja ŋuriŋiyi ŋayaŋu-yal'yunarayu yukurra yurru gunganhamirriyama nhuŋu ŋayaŋu ga ḻiya, märr nhe yukurra yurru djingaryundja nhanukalaynha yana ŋayaŋu-yal'yunaraŋurana dhambay Djesu-Christkalana yanana.]]></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2026-06-15T08:24:50Z</dcterms:created>
  <dcterms:modified xsi:type="dcterms:W3CDTF">2026-06-15T08:24:50Z</dcterms:modified>
  <dc:title>Bible.com.au: BILIPAYPUYŊUWU DHÄRUK 4:1-23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