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685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ILIPAYPUYŊUWU DHÄRUK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arranydja ḏukṯuk dhambay-manapanminyarawuna nhanukala Djesuwalana, märr yurru ŋayaŋu-dhunupanydja ŋarra yuwalknha yanana. Liŋguna ŋarra ḏaḏawyurrunana ŋarrakalanydja ŋarra rom-dhunupayinyaraŋurunydja; yakana ŋarra yurru biyapulnydja guyaŋinyamirri yanapi ŋarra yurru ŋayaŋu-dhunupakunhamirri ŋarranhawuy ŋarra ŋarrakalay ŋuriŋiyi djämayu, liŋgu ŋayi Godthunydja ŋuli ŋarranha ḻakarama ŋayaŋu-dhunupana yana, ŋunhi ŋarra märr-yuwalkthirri ŋuli yukurra Djesu-Christkala, märr-nherraṉmirri manapan yuku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hiyakuna bili waŋganyguna yana ŋarra ḏukṯuktja, ŋarra yurru yukurra marŋgithirrinydja nhanŋuwaynha, Djesu-Christkuna yana, liŋgu ŋayinydja walŋa warray, gaŋgathina ŋayi moluŋuru, ga ŋarranydja ḏukṯuk ŋarra yurru nhina yukurra dhambay-manapanarana nhanukalana, märr yurru ŋayi gäma yukurra yurru ŋarranha ŋuriŋiyi nhanukalay walŋayuna wal'ŋu ganydjarryu. Ŋayina ŋunhi Djesuna burakina ŋarrakunydja walŋakunharawu, ga ŋarranydja ḏukṯuk ŋarra yurru burakirri nhanukala dhambay, ḏaḏawyunna yurru ŋuliŋuru ŋarrakalay ŋarra djälŋuru; ŋayinydja ŋunhi rakunydhina ŋarrakala yana dharapulŋura, ga ŋarranydja ḏukṯuk ŋarra yurru gonha'yun ŋula nhä yätj, bitjan rakunydhirri ŋarra yurru dhambay yana Djesuwala, märr yurru ŋarra nhina yukurra ḏarrtjalk dhika wal'ŋu, ganaŋ'thunna yana yätj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ärr yurru ŋarranydja gaŋgathirri walŋana yurru rakunyŋurunydja, bala nhina yukurra yurru walŋana, galkina yana nhanukala ŋunhala djiwarr'ŋura.Mukthurra yana marrtjiya yukirriya, yana liŋgu ga märrama nhe yurru ŋunhala bala dhä-yawar'yunara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aka ŋarranydja yukurra dhuwala ŋayathama dhiyaŋu-wala bukmak nhä malanha ŋunhi ŋayi yurru Gunhu'yu wekama ŋarraku, yakana ŋarra bukmak märraŋala, ga yaka ŋarra ḻakaranhamirri yukurra dhuwurr-ŋamakurruny'tja ga ḻatjuny'tja wal'ŋu nhämiriwnydja. Bala ŋarranydja yukurra marrtjina yana-wala, munguyunna yurru ŋanya bala, märr ŋarra yurru ŋunhana bala märrama bukmaknha yana. Liŋgu ŋayi Djesu-Christthunydja ŋayipinydja ŋarranha liŋguna märraŋala, bitjarra nhanŋuwayliliyaŋalana ŋayi ŋunhi ŋarra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utha walala ŋarraku. Yaka ŋarra yukurra ŋuli ḻakaranhamirri yanapi ŋarra yukurra ŋayathama bukmak nhä malanha nhanukuŋu, yurru waŋganygu yana ŋarra ŋuli yukurra djämanydja dhuwala ŋuriki bili märranharawu. Yakana ŋarra ŋuli yukurra dhuwala bitjandja liŋgu guyaŋirri ŋunhanydja bala roŋiyirri dhuḏililinydja, liŋguna ŋarra ŋunhiyinydja meṉguŋalana, ga marrtjinydja ŋarra yukurra yurru dhunupana dhuwala yana bala, ŋurikina yana märranharawu ŋunhi ŋayi yukurra ŋunhayi ḏälkuma ŋarr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dhunupana yana ŋarra yukurra waṉdirrinydja bala yurru, nhämanydja yukurra ŋunhana yana ŋunhi dhä-yawar'yunaralilina; yakana ŋarra yurru waṉḏirri waṯwaṯthundja gali'lili ga gali'lili nhä ŋarra yurru maŋutji-ŋamathirri, bäyŋuna, ŋunhiyina bili waŋganynha ŋarra yukurra ŋupandja, yana liŋgu ga mulka ŋarra yurru ŋunhiyi. Liŋgu ŋäthilinydja wal'ŋu ŋayi God wäthurruna ŋarraku, bitjarra nhanŋuwayliliyaŋala ŋunhinydja, yurru Djesu-Christkalaŋukurru yana ŋayi ŋunhi ŋarranha bitjarrayinydja märraŋala, märr yurru ŋarra nhina yukurra gupaḏalkumana ŋunhala nhanukalana wäŋaŋu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ilimurrunydja yurru ŋuriŋinydjayi walalay ŋunhi ŋilimurru liŋguwuynha gurarrthinyarana Garraywala, ŋilimurrunydja yurru yukurra bitjandhiyina guyaŋirrinydja ga djämanydja waŋganydhamana yana, ŋunhina liŋguna, meṉgumana ga ŋapana-wekama yurru ŋurikiyinydja nhäku malaŋuwu wiripuŋuwunydja, ga djäma marrtji mukthunna yana bala märranharawu ŋurikiyina ŋunhi ŋayi yukurra ḏälkuma Garrayyu ŋilimurruŋgu. Ga ŋunhi ŋuli ŋula yolthu yolŋuyu guyaŋirri wiripuyamanydja, ŋayinydja yurru Godthunydja maḻŋ'maramana nhanukala yuwalktja warraŋulnha, märr yurru ŋayi dharaŋanna nhäma ŋunha yuwalktja w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ilimurrunydja yurru ŋayathama yukurra baṯ bitjan ŋunhiyi ŋunhi ŋilimurru märraŋalana nhanukuŋu liŋguna, mukthun yana marrtji bala yurru ŋuliyina liŋgu gatjaḻkur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utha walala ŋarraku, malthurra walala ŋarrakuway yana, munguyurranydja ŋarranhawuy goyurrnydja. Liŋgu muka nhuma nhäŋala romdja ŋunhi ŋanapurrunha, nhaltjana ŋanapurru ŋuli yukurranha nhinanha. Malthurranydja walala ŋuriki liŋgu walalaŋgu ŋunhi walala yukurra malthun ŋanapurrunha munguy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guḻkuny'tja yukurra yolŋu walala nhina yarrkthunna Garraywala, ŋunhana-bala wiripuŋurana gali'ŋura, liŋgu walala ŋuli nhäŋiniŋ' ḻakaramana Garraywalaŋuwuynydja burakinyara, ŋunhi ŋayi rakunydhina walŋakunharawu yolŋu'-yulŋuwu. Bitjana liŋgu ŋarra nhumalaŋgu ŋuli yukurranha ḻakaranhanydja walalanha, dharraykuŋala yukurrana nhumalanha, ga dhuwalanydja ŋarra yurru biyapul ḻakaramayi nhumalaŋgu ŋoy-milkarrimirriyuna y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yu ŋapana-wekaŋala ŋäthiliŋuwunydja ŋurikinydja romgu malaŋuwu nhanukalayŋunydja ŋayi, märr yurru ŋayi märrama Djesunhana waŋganynhana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walalanydja yukurra yana ŋunhi marrtji walalaŋgiyingalaynha djälkurru ga gatjaḻkurru, yana liŋgu-u-u ga ŋayathama walala yurru ŋunhi buku gatjaḻ-yawar'yunaramirrina, yarrkthunna ŋunhiyinydja yurru Godkala yana, walŋa-winya'yunarana yana. Liŋgu nhäŋura? Liŋgu walalaŋgunydja ŋunhiyi waŋarr ŋunhi liŋgu rumbal walalawuy, ŋatha ga dhika nhä malanha ŋunhi walala yukurra djälthirri, bala ŋurr'yunna walala ŋuli yana yulŋunydja ŋuriŋiyi ŋunhi walala yukurra djäma ŋuli yätjnha yanana gora-wekanhamirrina rom, ga yana walala yukurra ḻayḻayyun ŋunhilimina liŋgu romŋura dhiyakuynha ŋunhi munatha'wuynha nhä mala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ŋilimurrunydja dhuwala yaka dhiyakuy wäŋawuy munatha'wuynydja; ŋilimurrunydja dhuwala ŋuruku warray djiwarr'wu warray wäŋawu nhinanharawu, ga yanana ŋilimurru yukurra galkunna dhuwala yulŋunydja, dhukarr-nhämana ŋurikiyi Walŋakunharamirriwuna Garraywu, Djesu-Christkuna yana, ŋunhi ŋayi yurru marrtji lili yarrupthun dhipala ŋulaŋuru djiwarr'ŋu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Rumbalnydja dhuwala ŋilimurru yolŋu walala barrwaṉ'tja yalŋgi warray yana, dhiyakuy munatha'wuy warray, yurru ŋayipinydja yurru Djesunydja marrtji lili, bala ŋayinydja yurru ŋunhi djäma wiripuyamana ŋilimurrunha rumbalnydja, märr yurru ŋilimurruŋgu rumbal wiripuna, yuṯana wal'ŋu, ŋurukuynha djiwarr'wuynha yanana, balanyarana yana bitjan ŋayipi ŋunhi rumbal, ḻatju'na dhikana wal'ŋu. Ŋilimurruŋgunydja yurru rumbal yuṯathirrina wal'ŋu, liŋgu ŋayi yurru djämanydja ŋilimurruŋgala ŋuriŋiyina liŋgu ganydjarryu ŋunhi ŋayi yurru ŋuriŋi märrama bukmak nhä malanha bala nhanukiyingalana, märr yurru ŋayina ŋunhi nhina yukurra ŋurruŋunydja wal'ŋu ŋuriki malaŋuwu bukmakk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tha walala ŋarraku. Dhuwalanydja wiripuna dhäruk nhumalaŋgu, dhawar'yunaramirrina wal'ŋu. Nhiniya walala ŋayaŋu-djulŋithiya yana nhanukala Garraywala. Dhuwalanydja ŋarra yurru wukirri ḻakarama nhumalaŋgu ŋunhi yana liŋgu dhäruk ŋunhi ŋarra ŋäthili ḻakaraŋala nhumalaŋgu, yurru biyapul ŋarra yurru ḻakaramayi dhuwala yulŋunydja, märr yurru dhiyaŋuyinydja dhärukthu yukurra nhumalanha gäma gunganhamaram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ŋa yukirriya yulŋunydja ŋurikiyi wurraŋatjarramirriwunydja yolŋu'-yulŋuwu, ŋunhi walala ŋuli yukurra ŋayan-dharra mulkanharawu nhumalaŋgu bitjan, bitjan ŋuli maḏakarritj ŋunhi wuŋgan ŋayan'-dharra wäyingu dhakaṉgunharawu, liŋgu walalanydja ḏukṯukthirri yukurra walala yurru rumbalnha nhumalanha mitmitthun. Bala walala ŋuli marŋgikumanydja ḻakarama nhumalaŋgala bitjanna, “Ŋuriŋiyi mitthunminyarayunydja ḏarrtjalkkunhaminyarayu nhumanydja yurru bitjan Godkuna nhanŋuwaynha yolŋu walala,” bitjan walala ŋuli ŋuriŋiyi yolŋu'-yulŋuyunydja marŋgikuma djarrpi'kum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ŋilimurru dhuwala yuwalktja wal'ŋu Godkunydja yolŋu walala; ŋilimurru dhuwala ḏarrtjalkkunharanydja wal'ŋu yuwalktja, ŋayaŋu dhuwala ŋilimurruŋgu, ŋunhi ŋilimurrunydja ŋuli yukurra buku-ŋal'yun ŋayaŋuyu warray wal'ŋu ŋilimurruŋgalay Godkalanydja, ŋuriŋi nhanukalay warray Garrkuḻukthu Birrimbirryu, ga dhiyakuyina ŋilimurrunydja yukurra märr-winya'yun Djesu-Christkuna yana nhanŋuwaynha. Yo, ŋilimurrunydja dhuwala nhanŋuway yana, liŋgu ŋilimurru ŋuli yukurra dhuwala ŋayaŋu-nherraṉmirri nhanukalay warray Djesuwala yana, ŋayipina waŋganydhuna yurru ŋilimurrunha walŋakumanydja; yaka ŋilimurru yurru walŋathirri ŋuriŋiyi ŋilimurruŋgalaynydja romdh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bini yolŋunydja märr-nherraṉminya nhanukalaynydja ŋayi djämalili, ŋarranydja bini ŋunhi ḻakaranhaminya ŋarranhawuy ŋarra biyapulnha wal'ŋu bathalana ŋarra ga rom-dhunupana, liŋgu wirrkina ŋarra ŋuli yukurranha mulkanha ŋunhiyi Djuwskunydja rom, biyapulnha wal'ŋu wiripu-guḻku'walanydja yolŋu'-yulŋu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nydja dhuwala yuwalk yana Djuw yolŋu, ga ŋarranhanydja walala mitthurruna ŋunhi ŋarra waŋgany rulu ga ḻurrkun' bäythinyara walu djuḻkmaraŋala, bitjan yukurra ŋanapurruŋgalay ŋunha romdhu ḻakarama. Ŋarranydja dhuwala dhawal-wuyaŋina bäpurru'ŋuru ŋulaŋuru Yitjuralwala, yurru malaŋurunydja ŋarra dhawaṯthurruna Bindjamangala yarraṯaŋuru, ga waŋanydja ŋarra ŋuli yukurra ŋanapurruŋguway dhäruk, Yipuruwala dhärukkurrunydja, ga bäpa'mirriŋu ga ŋäṉḏi'mirriŋu ŋarraku Yipuru yana maṉḏa, yaka ŋula nhä ŋanapurru dhuwala wiripunydja mala.Yo, wirrki yana ŋarra marŋgi ŋanapurruŋgiyingalaŋunydja romgu, liŋgu yuwalk yana dhuwala ŋarra rom-dharraymirrinydja yo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na liŋgu ŋarra ŋuli yukurranha ŋunhi Garraywalaŋumirrinhanydja walalanha wirrkina dhika bunha, liŋgu ŋarra ŋuli nyamir'yunana ga ŋuyulkthinyana ŋurikinydja yolŋu'-yulŋuwu ŋunhi walala ŋuli yaka mulkanha ŋanapurruŋgu rom. Yo, ŋarrapinydja ŋuli nhinanha yukurranha rom-dhunupa warray yolŋu, ga mulkanhanydja ŋarra ŋuli yukurranha ŋunhiyi baṯ bitjana romnha; yakana ŋarra ŋula meṉguŋalanydja waŋgany r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äthilinydja yolŋu'-yulŋuyu ŋuli ḻakaranha ŋarranha ŋamakurru' ga rom-dhunupa yolŋu, yurru dhiyaŋunydja-wala ŋarra meṉguŋalana ŋunhiyi ŋäthiliŋunydja nhä malanha, warrpam'thurruna gonha'yurruna, märr yurru ŋarranydja yuwalknha wal'ŋu nhanŋuwaynha yana Djesu-Christkuna yolŋu. Yo, ŋanydjaḻa'yurrunanydja ŋarra ŋuliŋuruyi bukmakŋuru yana, ŋunhi ŋarra ŋuli guyaŋinya yanapi ŋunhiyinydja biyapulnha wal'ŋu dharrpal, liŋgu dhiyaŋunydja-wala ŋarra marŋgina Garraywunydja yana nhanŋuwaynha, ga dhuwalayinydja ŋamakurru'na yanana wal'ŋu mirithirrina, djuḻkmaramana yukurra ŋunhi romnha malaŋunha ŋäthiliŋunhanydja. Bala ŋarra ŋuli yukurra guyaŋirri bitjanna, “Ŋunhanydja nhä malanha nhäŋiniŋ'nha yana, ŋula nhäna,” liŋgu dhiyaŋu-wala ŋarra marŋgina ŋarrakalayŋuwu ŋarra Garraywuna, Djesu-Christkuna yana. Yo, dhuwalayina ŋayina Djesuna mel-wiḏiny'tja wal'ŋu ŋarraku, bala ŋarra gonha'yurrunanydja meṉguŋalanydja warrpam'thurrunana, ŋapana-wekaŋala ŋurikiyinydjayi, märr yurru ŋarra yuwalkkumana wal'ŋu yana marŋgithirri marrtji bala nhanŋuwaynha Christkuna. Bala ŋarra warrkuḻuŋalana yanana yulŋunydja ŋunhiyinydja malanha, bitjarrana bitjan ŋuli yolŋuyu warrkuḻuma ŋula nhä ŋunhi dhukun malanha; bukmakkuŋalana ŋarra ŋunhi djalkthurrunanydja, märr yurru ŋarra ŋanyapinyaynha yukurra ŋayathamanydja yurru Garraynhana Djesunhana.]]></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2026-06-18T03:10:34Z</dcterms:created>
  <dcterms:modified xsi:type="dcterms:W3CDTF">2026-06-18T03:10:34Z</dcterms:modified>
  <dc:title>Bible.com.au: BILIPAYPUYŊUWU DHÄRUK 3:1-21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