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ILAMUNGU DHÄRUK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yakana ŋarra yurru bitjandhiyi nherraṉ romdja nhuŋu, yana ŋarra yurru ŋäŋ'thunna yulŋunydja nhuna, liŋgu ŋalinydja maṉḏa yukurra märr-ŋamathinyaramirri bala-lili'yunmirri. Ga nhepi yurru djarr'yundja nhä nhe yurru djäma.Yo, ŋarranydja dhuwala Bolnydja, worruŋuna ŋarra dhuwala wirrkina, ga dhuwala ŋarra yulŋunydja dhärra yukurra ḻoḻuŋura, liŋgu ŋarra djämamirri Djesu-Christ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ŋamathirrinydja ŋarra yukurra Nitjimawu; ŋayinydja ŋunhi bitjan gäthu'mirriŋuna wal'ŋu ŋarrakuwaynha, liŋgu ŋayi ŋunhi märr-nherraṉmina Christkala balakurru ŋarrakala djämayu, ŋunhi ŋarranydja yukurra nhina dhuwala ḻoḻuŋu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äkunydja ŋayi ŋunhiyi Nitjimanydja mayali' ‘Guŋga'yunaramirri’ balanyara, yurru ŋäthilinydja ŋayi ŋunhi yaka nhuna guŋga'yurrunanydja, yana ŋayi waṉḏinana winya'yurrunana nhokala. Ga dhiyaŋunydja-wala ŋayi dhuwalayi yuwalknha wal'ŋu yana guŋga'yunaramirrina nhuŋu, ga bitjandhi liŋgu ŋayi ŋarrakunydja guŋga'yunaramirri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uwalanydja ŋarra yukurra ŋanya djuy'yun balayina roŋinyamarama nhokalana, ga ŋunhiyinydja bitjan ŋarra yukurra djuy'yun ŋarrakuway ŋarra ŋayaŋuna nhokala, liŋgu dhuwalayinydja Nitjimanydja ga ŋarranydja bitjan ŋilinyu maṉḏa waŋganynha ŋayaŋ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rra bini ḏälkunha warray ŋanya yulŋunydja, dhiyala warray, märr yurru ŋayi guŋga'yun ŋarranha nhokalaynydja dharapulŋura, ŋunhi ŋarra garrpiṉara dhuwala, liŋgu ŋarra ŋuli yukurra ḻakarama dhäwu' birrŋ'marama Djesuwalaŋu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ŋarra nhuna yurru gur'yundja dhiyakuyinydjayi. Ŋuli nhe ḏukṯuktja, nhepi yurru ŋanya djuy'yun roŋiyinmaramanydja ŋarrakunydja guŋga'yunarawu. Yakana ŋarra yurru ŋanya ḏälkuma yänanydja, nhepi yurru djarr'yun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hiyaŋuyi mak ŋunhi ŋayi Nitjimayunydja gonha'yurruna nhuna yana gurririnydja, märr yurru nhe märrama ŋanya gupaḏalkumana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äthilinydja ŋunhinydja ŋayi nhuŋu djämamirri, yurru dhiyaŋunydja-wala nhuma maṉḏa galkina gurruṯu'mirrina maṉḏa. Ŋayinydja dhuwalayi marrkapmirrina yana gutha'mirriŋunydja ŋarraku, ga bitjandhi ŋayi yurru mel-wiḏi'yunaramirriyi nhuŋunydja. Ŋayinydja yurru nhuŋu manymak yana djämamirrinydja, ga bitjandhi liŋgu ŋayi yurru nhuŋu gutha'mirriŋunydja Garraywala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nhenydja ga ŋarranydja dhuwala yuwalk yana ŋayaŋu-gurruṯu'mirrinydja maṉḏa ŋiniya? Buku-djulŋi, gumurr-ŋamathiya yana yulŋunydja Nitjimawu, biyaka yana liŋgu bitjan nhe ŋuli gumurr-ŋamathirri ŋarraku. Märraŋanydja ŋanya märr-ŋamathinyarayu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li ŋayi djäma ŋäthilinydja ŋula nhä yätj nhuŋu, ga ŋuli ŋayi ŋula nhä djaw'yurrunanydja nhokalaŋuŋuru, yana ḻakaraŋa ŋarrakalana, ga ŋarrapina yurru wekama buku-ruŋiyinmarama nhuŋ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kapmirri Bilamun, dhuwalanydja ŋarra yukurra Bolyu wukirri dhäruk nhuŋu, ŋunhi ŋarra dhuwala ḻoḻuŋura gärri yukurra, liŋgu ŋarranydja dhuwala nhanŋuway Garraywu Djesu-Christku. Ga bitjandhiyi djorrany'tja dhuwalayi Dimithiwuŋu ŋitjalaŋgalaŋuwuŋu guthawuŋu; ŋilinyu maṉḏa märrma'yu dhuwala djuy'yurrunanydja djorrany'tja nhuŋu Bilamun, ŋunhi nhe yukurra djäma rrambaŋi ŋilimurru Garray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uwala ŋarra yulŋunydja wukirri yukurra ŋarrapi, ŋarrakalay ŋarra yana ŋarambiya'yu, bitjan gam': Ŋarra Bolyu dhawu'-nherrara nhuna, ŋarrapi yurru nhuna buku-ruŋinyamaramanydja wekama nhäyinyara ŋayi Nitjimayu djaw'yurruna yukurrana nhokuŋu. Yurru yaka meṉguŋanydja, ŋunhi nhä nhepinydja märraŋalayi dhipuŋuru ŋarrakuŋunydja. Nhenydja dhuwala walŋa yana nhina yukurra liŋgu balakurru ŋarrakala djämayu. Mak nhe yurru ŋarranhanydja wekama, bäyim dhiyakuyina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marrkapmirri gutha, ŋarra ḏukṯuk nhuŋu nhe yurru guŋga'yun ŋarranha, liŋgu ŋalinydja maṉḏa dhuwala Waŋganyŋura Garraywala. Buku-djulŋi bäy-ḻakaraŋana yanana nhanŋu, ga ŋuriŋiyinydja nhe yurru ŋarranhanydja biyapul'nha wal'ŋu märr-ŋamathinyamarama Garraywal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nydja yukurra märr-yuwalkthirrina nhuna ŋunhi nhenydja yurru ŋarranha dhäruk märrama, ga dhiyakuyina märrwunydja ŋarra yurru wukirrinydja dhuwala nhuŋu, liŋgu ŋarra marŋgi, ŋunhi nhe yurru djäma nhäku ŋarra ŋäŋ'thurruna nhuna, ga djämanydja nhe yurru biyapul wal'ŋu, bala mak nhenydja yurru roŋinyamaramana ŋanya guŋga'yunarawu ŋarrak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yapul waŋganygu ŋarra nhuna yurru ŋäŋ'thun. Buku-djulŋi, ŋäthilimirriyaŋa wäŋanydja ŋarraku dhaḻakarrnydja. Nhuma bukmakthu yukurrana ŋarraku bukumirriyaŋalanydja, ga ŋarra yukurra gatjpu'yundja dhuwala, ŋunhi galki yurru walala ŋarranha dhawaṯmaramana dhipuŋuru ḻoḻuŋurunydja, bala wekama bala roŋiyinmarama nhumalaŋgal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huwalayi Baparatjtja yäku dhuwala ḻoḻuŋura ŋarrakala, liŋgu nhanŋunydja djäma Djesu-Christku. Ŋayinydja djuy'yurruna nhumalangu märr-ŋamathiny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walala wiripu-guḻku'yu djuy'yurrunayi yana nhumalaŋgu märr-ŋamathinyara, ŋunhi walalanydja yukurra djäma galki ŋarrakala, Mäkthu, Yaratakayu, Dematjthu ga Lokthu, dhiyaŋu walal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rra bukumirriyama yukurra nhumalaŋgu bukmakku yana, märr yurru nhuma nhina yukurra märr-ŋamathinyaraŋura dhika wal'ŋu dhambay-manapanmirri Garraywala Djesu-Christkala. Ga liŋg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iripunydja dhuwalayi dhäruk ŋinyalaŋgalaŋuwu yapa'mirriŋuwu Yapiyawu, ga wiripunydja Yäkipawu dhuwalayi djorra', ŋurikiyi ŋunhi ŋayi yukurra dhärra wuṉḏaŋarr yana Garraywu rrambaŋi ŋilimurruŋgala, ga bukmakku Garraywalaŋumirriwu walalaŋgu ŋunhi walala yukurra ŋuli ḻuŋ'maranharamirri dhiyali nhokala bala'ŋura, buku-ŋal'yunarawu Garray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 yukurra bukumirriyama yulŋunydja nhumalaŋgu bukmakku yana, märr yurru Godthu Bäpayu ŋilimurruŋgala, ga Garrayyu Djesu-Christthu gäma nhumalanha dhika ḻatju'kuma yurru, märr yurru nhuma nhina yukurra ŋayaŋu-yal'yunar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bitjan liŋgu ŋarra ŋäŋ'thundja bukumirriyamanydja Godnha nhuŋu Bilamun, bala ŋarra ŋuli waŋanydja buku-wurrpanna God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ŋarra ŋäma ŋuli marrtji dhäwu' nhuna, nhaltjan nhe yukurra guŋga'yun ŋuli Godkalaŋumirrinha yolŋu'-yulŋunha bukmaknha, ga yuwalkkuma yana wuṉḏaŋarrthirri nhe ŋuli yukurra märr-yuwalkthirrinydja Garraywala Djesuw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 ŋuli ŋilimurru märr-yuwalkthinyaramirri walala nhina waŋganyŋura manapanmirrinydja guŋga'yunmirrinydja bala-lili'yunmirri, yuwalk yana ŋilimurru ŋuli marŋgithirrinydja wal'ŋu bukmakku yana nhäku malaŋuwu ŋamakurru'wunydja, ŋunhi ŋayi Godthu djäma ŋilimurru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rkapmirri gutha, nhokala märr-ŋamathinyarayunydja ŋarranha wirrkina yana dhika wal'ŋu goŋmirriyaŋalanydja; wirrkina yana nhe ŋarranha marrparaŋ'kuŋalanydja wal'ŋu. Ga bitjarrayi nhe märr-ŋamathinyamirriyaŋala bukmaknhanydja ŋunhi Garraywalaŋumirrinhanydja walalanha, bala walalaŋgu ŋayaŋunydja ŋunhanydja wal'ŋu yukurra märr-yiŋgathinyamara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iyakuyina märrwu ŋarra yukurra wukirrinydja dhuwalayi nhuŋu. Ŋarra yukurra waŋanydja wukirrinydja dhiyaku Nitjimawu nhokalaŋuwu djämamirriwu, ŋunhi ŋayi ŋäthili waṉḏina nhokala dhipuŋuruyi. Ŋarra bini ḻakaranhanydja nhuŋu nhaltjanarawu djämawu, liŋgu ŋarranydja bitjan nhuŋu wäwana Garraywala.]]></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2026-06-16T12:24:32Z</dcterms:created>
  <dcterms:modified xsi:type="dcterms:W3CDTF">2026-06-16T12:24:32Z</dcterms:modified>
  <dc:title>Bible.com.au: BILAMUNGU DHÄRUK 1:1-25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