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32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nhdharkpuy dhäwu 9:15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tjural miṯtji malthurruna marrtjina bala waŋupini'wa9:15-21, 10:33-36 (The Israelites moved on towards the promised lan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linyaramirriyu ŋunhi walala dhawar'yurruna ŋuliŋuruyi ŋal'maranharaŋuru Godkala buṉbuŋuru, bala ŋayinydja ŋunhi waŋupininy'tja marrtjinana, bala ŋäkirrmaraŋalana ŋunhi buṉbunhanydja, gorruŋalana yukurrana ŋunhili yana bäyma, ga munhakunydja ŋayi ŋuli ŋunhiyi waŋupini bitjana gurthayinya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 ŋayi ŋuli ŋunhiyi waŋupini gaŋgathinyanydja giṯthunanydja, bala walala ŋuli yolŋu'-yulŋunydja dhunupana yana dhoṯkunhana buṉbunydja ŋunhiyi ḏalwaḏalwany'tja, bala marrtjinyana malthuna ŋurikiyi waŋupini'wuna. Ga ŋunhi ŋayi ŋuli ŋunhi waŋupini gulyunna ḏaḏawyunna, ga ŋunhilinydja walala ŋuli yolŋu'-yulŋuyunydja wäŋana djäm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 walala ŋuli yolŋu'-yulŋunydja dhärukku malthunna yana Garraywunydja. Wiripunydja ŋuli waŋupini ŋunhiyi dhärranha yukurranha mukthuna ŋunhili waŋganyŋura dharapulŋura weyinŋumirrina yana, ga wiripunydja ŋayi ŋuli waŋupini dhärranha ḻurrkun' walu, bala walala ŋuli yolŋu'-yulŋunydja gulyunana yana nhinanhana ŋunhili liŋgu wäŋaŋura, yana liŋgu ga gaŋgathinya ŋuli ŋayi ŋunhiyi waŋupini giṯthuna, bala walala ŋuli giṯthuna marrtjinyana, malthuna ŋuli ŋurikiyi waŋupini'wa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2026-06-16T13:18:27Z</dcterms:created>
  <dcterms:modified xsi:type="dcterms:W3CDTF">2026-06-16T13:18:27Z</dcterms:modified>
  <dc:title>Bible.com.au: Ŋanhdharkpuy dhäwu 9:15-21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