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953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nhdharkpuy dhäwu 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Ḻakarama yukurra Lepaynha walalanha ga djäma walalaŋgu3:1—4:33 (Telling about the Levites and their work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 Garrayyu djarr'yurruna Yärunnha ga nhanŋu gäthu'mirriŋunha walalanha ḏämbumiriwnha, walalana ŋunhiyina walala Godku ḏalkarra'mirrinydja walala, walalawuy yana ŋuriŋiyi ŋuli djäma ŋunhiyinydjayi rom ŋunhi walala ŋuli yolŋu'-yulŋu marrtjinya galkithinya gal'ŋu Gunhu'wala ŋuliwitjanayinydjayi romgurru. Ga wiripu-guḻkuny'tja ŋunhiyi Lepay miṯtji ga djämamirrina walala ŋurikiyina walalaŋgu ḏalkarra'mirriwuna; walalana ŋuli djäka yukurranha Godkalaŋunydja buṉbuwu, guŋga'yuna ŋunhiyi ḏalkarra'mirrinhanydja yolŋu'-yulŋunha, ga bukmaknha ŋunhi yolŋu'-yulŋunh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ayi Garray waŋana Mawtjitjkala bitjarra, “Dhuwali Lepaynydja yolŋu'-yulŋu ŋarrakuwaynha walala yana. Ŋäthilinydja ŋunhinydja malamarrmirri ŋurru'-ŋurruŋu ḏarramuwurru dhawal-wuyaŋinyara ŋarrakuway yana ŋunhiyinydja, liŋgu ŋunhili ŋarra walalanha walŋakuŋalanydja, ŋulinyaramirriyu ŋunhi ŋarra marrtjina bumara bala Yetjippuyŋunha malamarrmirrinha yolŋu'-yulŋunha. Ga dhiyaŋunydja-wala Lepaynydja miṯtji ŋunhinydja yurru ŋarrakuwaynha, dharapulŋura ŋurikalana walalaŋgala malamarrmirriwalana birrka'mirriwala ŋurikala miṯtjiwala. Nhumanydja yurru walalanha miṯtjinha Lepaynhanydja barrkuwatjkumana ganaŋ'maramana ŋarrakuwaynha yana dhiyaŋunydja-wala. Ga bitjandhi yurru wäyindja malanha walalaŋgu Lepaywu ŋarrakuway yana.” Ga bitjarra ŋayi Garray waŋananyd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2026-05-20T12:11:34Z</dcterms:created>
  <dcterms:modified xsi:type="dcterms:W3CDTF">2026-05-20T12:11:34Z</dcterms:modified>
  <dc:title>Bible.com.au: Ŋanhdharkpuy dhäwu 3:1-13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