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6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 Baylamdja waŋana bitjarra, “Ŋali yurru djäma barŋ, märr ŋali yurru mundhurr wekama wäyin bathan dhiyala.” Bala maṉḏa djämanydja ŋunhiyi barŋ, dhunupa bathara mundhurrnha wekaŋala buliki'na ga bemb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liŋurunydja dhurrwaraŋuru ŋayi Baylamdja marrtjina bala gänaŋu-lilina, bala ŋayi Garrayyunydja wekaŋala dhäruknha nhanŋu waŋanharawuna Baylamg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roŋiyinanydja ŋunhiyi Baylamdja, nhäŋala Balaknhanydja, ŋayi yukurrana dhärrana ŋunhili bäyma dhaliyarra'ŋurana galki, wiripu-guḻku'wala dhambay ŋurikala ŋunhi Mawappuyŋuwala ŋurru'-ŋurruŋuw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2026-06-24T14:16:33Z</dcterms:created>
  <dcterms:modified xsi:type="dcterms:W3CDTF">2026-06-24T14:16:33Z</dcterms:modified>
  <dc:title>Bible.com.au: Ŋanhdharkpuy dhäwu 23:1-6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