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8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2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Garraynydja buku-ruŋiyinmaraŋala nhanukala Mawtjitjkalanydja bitjarrana, “Gatjuy moḻ'ŋukuŋa nhenydja djäma ḻätuŋnha, bala nhe yurru ŋal'maramanydja garwarrlili ŋunha dharpalili. Ŋunhi yurru ŋula yolnha moḻ'ŋuyunydja ḻäwuma, ŋayinydja yurru ŋuriŋinydja yolŋuyu bakurumana, bala nhämana ŋanya ŋunhiyi moḻ'ŋunhanydja liŋguwuynha dhuḻ'yunara, bala yurru ŋayi ŋunhiyinydja yolŋu walŋana nhina, yakana yurru ŋayi rakunydhirri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walkthi ŋayi Mawtjitjthunydja djämana-wala yana ŋunhi moḻ'ŋu ḻätuŋdja, bala yana ŋal'maraŋala dharpalilina, ŋunha wal'ŋu garwarrlili. Ga ŋula yol yolŋu ḻäwunharanydja moḻ'ŋuwuŋu, ŋayinydja ŋuriŋiyinydja yolŋuyu nhäŋala bakuruŋalana ŋunhi moḻ'ŋunydja dhuḻ'yunarana liŋguwuynha, bala yana ŋayi ŋunhiyinydja yolŋu baḏarraŋ'thin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lala gawaw'yurruna Godkalana guŋga'yunarawu, bala djuḻkmaraŋalana yana miriŋunhanydja21:1-3 (Victory over the Canaan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walalanydja ŋunhiyi Gaynanbuyyunydja yolŋu'-yulŋuyu ŋäkulana walalanhanydja Yitjuralpuyŋunhanydja miṯtjinha, ŋunhi walalanydja yukurrana marrtjinana lili galkithinana, bala walala yana marrtjinana bunharawuna walalaŋgu. Bunharaminanydja walala yukurrana, bala ŋuriŋiyi Gaynanbuyŋuyunydja yolŋu'-yulŋuyu djaw'-djawyurrunana marrtjina wiripu-guḻku'nhanydja Yitjuralpuyŋunha, walala bini djaw'-djawyuna balayi walalaŋgalaynha walala wäŋalil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walalanydja ŋunhiyi dhunupana yana Yitjuralpuyŋunydja gawaw'yurruna märrliliyaŋala Godkalana, waŋana bitjarrana, “Garray, guŋga'yurra ŋanapurrunha,” bitjarrana. “Ŋunhi nhe yurru guŋga'yun ŋanapurrunhanydja, märr yurru ŋanapurru djuḻkmaramana ŋunhayi Gaynanbuyŋunhanydja miṯtjinha yolŋu'-yulŋunha, ga ŋanapurruna yurru walalambala baḏuwaḏuyun ŋunhiyi wäŋanydja warrpam'thunna; ŋanapurru yurru dhuŋgur'yun gurthayuna bukmaknha nhä malanha ŋunhalayinydja nhuŋ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Garrayyunydja ŋäkula ŋunhiyi rirrakaynydja walalanha, bala ŋayi guŋga'yurrunana yana dhunupana walalanha, bala yuwalkthi yana walala ŋunhi baḏuwaḏuyurruna ŋunhiyi wäŋanydja ŋuriŋiyinayi bili Godkalana ganydjarryu.Yolŋu'-yulŋu marrtjina murrmurryurruna moḻ'ŋuwuŋu ḻäwunharayu21:4-9 (The fiery serp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hinana muka walala yukurrana ŋunhala bäyma bukuŋura Wurwuyŋura, ga ŋuliŋurunydja dhurrwaraŋuru walala ḻaw'yurrunana, wiripulilina wäŋalili giṯthurruna, yurru marrtjinanydja walala yukurrana gilipuŋala Yedamgurru gali'kurru yana. Marrtjinana yukurrana ga-ga-ga-ga-a-a, ḻiw'maraŋalana marrtjina, ga ŋunhalanydja bala gandarrŋuranydja, walala ŋunhi yolŋu'-yulŋunydja djawaryunmin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marrtjina ŋarrtjurruna Garraynhana ga Mawtjitjnhana. “Nhäkuŋga nhe ŋanapurrunha dhawaṯmaraŋala ŋulaŋuru Yetjipŋurunydja ŋunhi?... dhiyaku murrmurryunarawu?... Ŋanapurru yurru raku'-rakunydhirri dhiyala ŋanhdharkthinyarayu? Ŋathamiriwnha dhuwalanydja wäŋa, ga gapumiriwnha, räwaknha. Ŋanapurrunydja dhuwala djawaryunna marrtji waŋganydhunydja ŋathayu ḻukaranharayu ŋupanayŋuyuna, ŋunhina bili ŋatha ma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Garrayyunydja djuy'yurruna marrtjina moḻ'ŋu warray dhirrimuknha bäyma dhika, guḻku'na dhaŋaŋnha, maḏakarritjmirrinhana dhikana, walala marrtjina bumarana ḻäwu'-ḻawuŋala yolŋu'-yulŋunhana, ga guḻku'na mirithirrina yolŋunydja marrtjina raku'-rakunydh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walala yolŋu'-yulŋuyunydja withiyara Mawtjitjnhana, bala waŋanana marrtjina bitjarrana, “Ŋanapurru yana rom-yätjthinanydja, ŋunhi ŋanapurru bitjarrayi marrtjina waŋana ŋarrtjurruna Garraynha ga nhuna. Nhe mak bukumirriyaŋa ŋi' Garraywala, märr yurru ŋayi yarrkmaramana bäyŋukumana dhuwala moḻ'ŋunhanydja miṯtjinha.”Yuwalkthi ŋayi Mawtjitjtja bukumirriyaŋala waŋana Garraywalana ŋuriki yolŋu'-yulŋuwuna,]]></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2026-06-24T14:16:32Z</dcterms:created>
  <dcterms:modified xsi:type="dcterms:W3CDTF">2026-06-24T14:16:32Z</dcterms:modified>
  <dc:title>Bible.com.au: Ŋanhdharkpuy dhäwu 21:1-9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