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80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ala yuwalkthi Mawtjitjthu märraŋalana ŋunhiyi wapitjany'tja, ga yurrum'maraŋala yolŋunhanydja walalanha bukmaknhana yana ŋunhimalayi guṉḏalilina. Bala ŋayi Mawtjitjtja waŋanana ŋurikala yolŋu'-yulŋuwalana bitjarrana, “Ŋäkana nhumanydja wurraŋatjarramirriyunydja. Nhaltjan dhika ŋilinyu yurru yulŋunydja?... gapuyu nhumalanha wekama dhipuŋuru gay guṉḏaŋu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nydja Mawtjitjthunydja mar'yurrunana wapitjany'tja, garrwarkuŋalanydja, bala yana wutthurrunana ŋunhiyi guṉḏanhana ḏe-e-e, ḏe-e-e bitjarra, buku-märrma'mirri, bala marrtjina gapunydja ḻarrwaw'yurrunana, bena dhika dhaŋaŋnha gapunydja ḻarryurrunana nhinana. Bala bukmakthuna yolŋu'-yulŋuyunydja ḻukana wurkthurruna ŋunhiyi gapunydja, ga wäyindhu walalay bitjarrayi liŋgu ḻukan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ŋayi Garraynydja maṉḏakala ŋayaŋu-yätjthina Mawtjitjkala ga Yärungala, liŋgu maṉḏa dhäruk ŋanya baḏatjurruna, wutthurruna warray maṉḏanydja ŋunhi guṉḏanha biyapul. Bala Garraynydja waŋana Mawtjitjkala ga Yärungala bitjarra, “Yakana yurru nhuma maṉḏa gäma ga ŋilitjan dhuwalanhanydja yolŋunha miṯtjinha ŋunhamalayinydja wäŋalili, ŋunhi ŋarra wekaŋala walalaŋgu, liŋgu nhuma yaka ŋarranha märr-yuwalkthina; yaka nhuma milkuŋala dhiyakala yolŋu'-yulŋuwalanydja miṯtjiwalanydja ŋunhi ŋarrakunydja ganydjarr ganaŋ'thunna yukurra dhuwala, garrkuḻuknha wal'ŋu, gänana yana ŋarrap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dhuwalayinydja maḻŋ'thurruna wäŋaŋura yäkuŋura Miripana, bili ŋunhiliŋumi wäŋaŋura yolŋuyu walalay ŋarrtjurruna yukurrana Garraynha, ga ŋunhalayi ŋayi maḻŋ'maranhaminanydja ŋanyapinyay ŋayi walalaŋgala, ŋunhi ŋayinydja gäna wal'ŋu garrkuḻuk.Ḻakarama yukurra Yärunnha, nhaltjarra ŋayi rakunydhina20:14-29 (The death of Aa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laŋurunydja wäŋaŋuru ŋayi Mawtjitjthu djuy'yurruna dhäwu'-gänharamirrinhana djunamayi wäŋalili yäkulili Yedamlili, Ŋurruŋuwu ŋurikiyi wal'ŋu Buŋgawawu ŋayi dhäruk djuy'yunmina bitjarra gam', “Ŋanapurru dhuwala Yitjuralpuyŋunydja mala wäwa-ŋali walala, ŋilimurru malaŋg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nydja bili muka ŋäkula ŋunhi ŋanapurruŋgu märi'munydja marrtjina bala Yetjiplili, ga ŋunhalayinydja ŋanapurruŋgu yukurrana marinydja marrtjina biyapulnha bath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napurrunydja märrliliyaŋala Garraywala warray, bala ŋayi ŋanapurrunha ŋäkulana rirrakaynydja nyä'yunminyaranydja, bala yana ŋayi marrtjina dhawaṯmaraŋalana ŋanapurrunha. Ga dhuwalana ŋanapurru yulŋunydja, galkina nhumalaŋgalana wäŋa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Ḏukṯuktja ŋanapurru dhuwala, ŋanapurru yurru marrtji balakurru-wala djuḻkthun nhumalaŋgala wäŋakurru. Yaka ŋanapurru yurru ŋula djaw'-djawyun ŋatha ga gapu ga ŋula nhä mala nhumalaŋgu, yana ŋanapurru yurru marrtji dhunupa dhukarrkurru, ga yakana bilyun gatjpal'yun ŋula nhälili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Yurru ŋayinydja ŋunhi Buŋgawanydja waŋana marrtjina yaka'yurruna warray. “Yaka yana nhuma yurru marrtji djuḻkthun balakurru ŋarrakalanydja wäŋakurru,” bitjarra. Bala dhunupa yana ŋayi djuy'yurrunana miṯtjinhana miriŋunhana nhanbalay marililina bunharawuna walalaŋgu Yitjuralpuyŋuw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Bala walala Yitjuralpuyŋunydja bilyurruna, bala wiripukurruna dhukarrkurru marrtjina, yana liŋgu ga wäŋa ŋayathaŋala buku yäku Wurw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pu ḻarrwaw'yurruna guṉḏaŋuru Mawtjitjkuŋu wutthunara20:1-13 (Water from the ro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unhalanydja Garray waŋana Mawtjitjkala bitjarr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ärundja rakunydhirri yurru dhiyalana, yakana ŋayi boŋguŋu gulŋiyi ŋunhimalanydja wäŋalili ŋunhi ŋarrakuŋu wekanhara Yitjuralpuyŋuwu, liŋgu nhuma maṉḏa baḏatjurruna ŋarranha dhäruk ŋunhala ŋunhi ya', Miripa gapumirri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wtjitj, nhenydja yurru garr'yurra Yärunnha ga gäthu'mirriŋunha nhanŋu Layatjanha, ga gäŋa maṉḏanha ŋunhamala bukuli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unhilinydja nhe yurru yupmaraŋa Yärungala rumbalŋuruna girri', ŋunhina wal'ŋu ḏalkarra'mirriwana yolŋuwa girri'. Yupmaraŋana nhanukala girriny'tja, bala nherrala nhanukalaŋuwala gäthu'mirriŋuwalana Layatjawalana, ŋayina yurru Yärungalanydja dharapullili wapthun. Ŋayi yurru Yärundja ŋunhiliyina bäyŋuthirri, rakunydhirrinydja yurr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Mawtjitjthunydja märraŋalana yana dhäruktja Garraynha; walala ḏuwaṯthurrunana bukulilina marrtjina ŋal'yurr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nhalana ŋayi bukuŋurana Mawtjitjthu yupmaraŋala girriny'tja rumbalŋuru Yärungalanydja, bala nherra'-nhirrara gäthu'mirriŋuwalana Yärungalaŋuwala. Bala Yärundja gurrunhanmina ŋunhilina rakunydhina, bala maṉḏapina Mawtjitjnha ga Layatjana roŋiyinanydja dhunarrana marrtjina ŋulaŋuru bukuŋur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walala yolŋu'-yulŋuyunydja nhäŋalana maṉḏanha, maṉḏa nhinana marrtjina lili walalaŋgu bunana, bala yana marŋgithinana ŋunhi Yärundja liŋguna bäyŋuthinana. Bala walala nyä'yunminana, wiṯthunminana dhikana nhanŋu, yana liŋgu ga waŋgany ŋaḻindinydja ŋupara ŋäthinyamin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tjinanydja walala yukurrana-a-a, ŋunhi Yitjuralpuyŋunydja yolŋu walala, yana liŋgu-u-u, wäŋa ŋayathaŋala nhäyika Gäditjpuy, bala dhut-gay nhinanana walala ŋunhimala wäŋalilinydja. Ga ŋunhiliyinydja wäŋaŋura ŋayi Miriyamnha rakunydhina, bala walala ŋanya dholkuŋal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wäŋanydja ŋunhi gapumiriw, ŋanhdhark, ga yolŋu'-yulŋunydja ŋunhi gapuwuna yukurrana ḻarruŋala, waŋanana ŋarrtjurrunana marrtjina Mawtjitjnha ga Yärunnh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rrana walala morrumurru' waŋananydja gam', “Ŋe, ŋilimurru bini ŋunhi murrmurryunna ŋunhalaŋga bäyma, Garraywuŋu muka bunhara, rrambaŋiŋga bini ŋunha wäwaŋga wal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äku warray nhuma maṉḏa gäŋala lili ŋanapurrunha dhipalanydja ŋanhdharklilinydja gay? Ŋilimurrunydja yurru dhuwala murrmurryunna dhiyalana, ŋilimurruway yolŋu'-yulŋu ga wäyin walala ŋilimurru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äku muka nhuma dhawaṯmaraŋala ŋanapurrunha ŋulaŋuru Yetjipŋurunydja, bala gäŋala dhipalanydja yätjlilinydja wäŋalili? Ŋathamiriw warray dhuwalanydja wäŋa, ga borummiriw warray, ga bäyŋu warray gapunydja ŋula wurkthunaraw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maṉḏa Mawtjitjtja ga Yärundja gaŋgathina, bala marrtjina ŋunhimala Buṉbulili ŋunhi walala ŋuli Garray withiyanminya. Bala maṉḏa ŋurrkanhamina maṉḏanhay maṉḏa munatha'lili, buku-nyilŋ'thurrunana, ga ŋunhalayina Garraynydja maḻŋ'thurruna maṉḏakala, dhä-monyguŋala maṉḏanha djarraṯawun'thuna, ḻatju'yuna yana dhik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ala yana Garraynydja waŋana Mawtjitjkalana, “Ma', märraŋa ŋunhiyi wapitja, ga yurrum'maraŋa dhuwali yolŋunha walalanha bukmaknha yana waŋganylili, nhe ga wäwa-ŋaliyu Yärundhu, ga ŋunhalayina maŋutjimara walalaŋgala bukmakkalana, nhe yurru waŋiya ŋunhiyi guṉḏanhanydja, dhärukthunna yana waŋiya, märr ŋayi yurru gapunydja ḻarrwaw'yunna ŋuliŋuru guṉḏaŋurunydja, bala ḻarryunna yurru dhiyakuyi yolŋu'-yulŋuwunydja. Yo, märr yurru walala ḻuka yukurra, ga walalaŋgala wäyindhu walalay wurkthundhi yurru.”]]></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2026-06-04T09:10:48Z</dcterms:created>
  <dcterms:modified xsi:type="dcterms:W3CDTF">2026-06-04T09:10:48Z</dcterms:modified>
  <dc:title>Bible.com.au: Ŋanhdharkpuy dhäwu 20:1-29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