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4 ]]></a:t>
            </a:r>
            <a:r>
              <a:rPr lang="en-US" b="1" sz="3000" spc="0" u="none">
                <a:solidFill>
                  <a:srgbClr val="000000">
                    <a:alpha val="100.00%"/>
                  </a:srgbClr>
                </a:solidFill>
                <a:latin typeface="Calibri"/>
              </a:rPr>
              <a:t><![CDATA[Ga ŋunhi walala ŋuli Yitjuralnydja marrtjinya, ga ŋorranha walala ŋuli wäŋaranha gandarrŋuranydja, walala ŋuli marrtjinya ŋorranhanydja miṯtji ga miṯtji ga miṯtji bitjana bala, ŋuliwitjanayi ḻiw'maranha yana ŋunhiyi ḏalwaḏalwa'nha buṉbunha, liŋgu ŋunhiyi Godkunydja buṉbu yukurranha ŋuli djingaryuna ṉapuŋga' yana gal'ŋu dhulmuŋura wäŋaŋura. Ga ŋunhi walala ŋuli ḏurryuna ga marrtjinya wiripuŋulilinydja wäŋalili, marrtjinyanydja walala ŋuli mala ga mala ga mala bitjana, ga walalanydja ŋuli ŋunhiyi Lepaynydja mala marrtjinya yukurranha ga ŋuliwitjana ṉapuŋga'kurru yana, gänha marrtjinya ŋuli ŋunhiyi ḏalwaḏalwa buṉbu Godku ga girri' malanha ŋuriki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2026-06-12T01:24:40Z</dcterms:created>
  <dcterms:modified xsi:type="dcterms:W3CDTF">2026-06-12T01:24:40Z</dcterms:modified>
  <dc:title>Bible.com.au: Ŋanhdharkpuy dhäwu 2:1-34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