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68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1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liyi dhurrwaraŋura malaŋuŋura buṉbuŋura yolŋu walala marrtjinya ŋuli dhärranha, waŋanha marrtjinya ŋuli morrumurru' ŋurikiyyi ŋathawuy. Ga ŋayinydja ŋunhi Mawtjitjthunydja ŋäkula walalanha, bala ŋayi galŋa-yätjthinana, liŋgu ŋayi Garraynydja ŋunhi bitjarra yana liŋgu ŋaramurryina ŋurikiyi yolŋu'-yulŋu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Mawtjitjtja waŋana Garraywala bitjarrana, “Nhäku warray nhe yukurra djäma yätjkumanydja ŋarranha? Yaka nhe dhuwala ḏukṯuktja ŋarraku? Mak ŋarra bäy ŋayaŋu-yätjkuŋala wiripunydja nhuna. Nhäkuna ŋarra yurru gäma dhuwalayi yolŋu'-yulŋunhanydja bitjan liŋ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aka ŋarra walalanha djäma, ga yaka walala ŋarraku yumurrku'. Nhäku warray nhe djarr'yurruna dhiyakuyinydja?... ŋunhi ŋarra yurru walalanha gäma yukurra dhangi'yun, bitjandja bitjan ŋuli miyalkthu wekama nhanŋuway yothu'nha ŋamini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tjanna liŋguna walala yukurra dhuwala morrumurruny'tja djälthirri wäyingunydja. Wanhaŋuruna dhika ŋarranydja yurru maḻŋ'marama wäyin maranhu-wekanharawu dhiyakuyi yolŋu'-yulŋuw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onuŋnha dhuwala yulŋunydja, yakana ŋarra yurru gäma dhuwala yolŋu'-yulŋunha gänanydja ŋarrapi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rray, wuyurra ŋarraku. Go buŋana ŋarranha; yakana ŋarra djäl ŋarra yurru nhina galŋa-yätjthirri biyapul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Garray waŋana Mawtjitjkala bitjarrana, “Ḻiw'maraŋa waŋiya marrtjiya yolŋu'-yulŋunha 70-nha ŋurru'-ŋurruŋunha, ŋunhinha walalanha yolŋu'-yulŋunha ḏarramuwurrunha ŋunhi nhe yukurra märr-yuwalkthirri walalanha. Gäŋanydja walalanha lili dhipala Buṉbulili Withiyanminyarawuylili, bala walala yurru dhärranydja yukurra dhiyalana gay' ŋarrakalana gumurr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rranydja yurru yarrupthunna lili, ga nhinana ŋarra yurru nhumalaŋgala. Ŋarra yurru märrama ŋunhinydja walŋa ŋunhi ŋarra nherrara nhokala ŋäthili, bala ŋarra yurru nherra'-nhirraṉ ŋurikalana walalaŋgala ŋurru'-ŋurruŋuwalana, märr yurru walala gurrukamana yukurra, rrambaŋina nhumana; yakana nhe yurru yukurra nhepinydja gä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tjuy ḻakaraŋanydja walalambala yolŋu'-yulŋuwanydja biyakana, ‘Ḏarrtjalkkunhamiya nhumalanhay nhuma yulŋunydja, liŋgu goḏarrny'tja boŋguŋunydja nhuma ḻuki yukirri wäyinnha. Liŋgu ŋayi Garrayyunydja ŋäkulana nhumalanha morrumurru'wuynydja, bala ŋayi yurru yana wekamana nhumalaŋgu Garrayyu wäyindja ḻukanharaw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Ḻukanydja nhuma yurru yukurra ŋunhiyi wäyindja waŋgany ŋaḻindi ŋupan, yana liŋgu ga märr-yawaryun nhuma yurru djawaryun ŋuriŋi ḻukanharayu. Bala nhuma yurru rirrikthunmirrina ŋuriŋiyi wäyindhunydja, liŋgu ŋapa-wekaŋala nhuma dhuwala Garraywu. Nhäku warray nhuma yurru roŋiyirri balayi be Yetjiplilinydja?’ ” Ga bitjarra ŋayi ŋunhi Garray waŋan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yulŋuyu yukurrana morrumurru', djälthina wäyingu ḻukaranharawu11:1-29 (The people rebelled against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 Mawtjitjtja buku-ḏuwaṯthurruna waŋana bitjarra, “Garray, mirithirrina dhuwala guḻku'na miṯtjinydja, ŋula nhämunha'na yolŋunydja walala dhaŋaŋnha. Wanhaŋuruna dhika ŋarra yurru märrama wäyindja maranhu-wekanharawunydja walalaŋ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 ŋarra yurru wutthun bulikiny'tja bukmakkuma, ŋunhiyinydja yaka yana gana' walalaŋgu, ga ŋuli ŋarra yurru märrama guya ŋulaŋuru gapuŋuru moṉukŋuru, ŋunhiyinydja yaka yana g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Garraynydja waŋana nhanukala Mawtjitjkala bitjarra, “Nhä dhika ŋarranydja?... ganydjarrmiriw?... yalŋgi? Nhä dhika ŋarraku dhäruktja?... yuwalk?... bay' nhä? Galkina nhe yurru nhämana, walala yurru yukurra ḻukana ŋunhiyi wäyin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Mawtjitjtja gawaw'yurrunana ḻuŋ'maraŋalana ŋunhiyi 70-nydja ŋaḻapaḻmirrinha, bala walala ḻuŋ'thurrunana marrtjina ŋunhiwalayina Garraywalana buṉbu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Garraynydja marrtjinana yukurrana dhunarranana waŋupini'kurruna, bala waŋanana yukurrana Mawtjitjkalanydja. Bala ŋayi djaw'yurrunana märraŋalana ŋunhiyi walŋanydja ŋunhi ŋayi Garrayyu nherrara ŋäthili nhanukala Mawtjitjkala, bala nherra'-nhirrara ŋurikalayina walalaŋgala waŋga'-waŋganygalana ḏarramuwurruŋgala, ga dhunupana yana ŋunhiyinydja walala waŋanana marrtjina djawarrkthurrun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märrmany'tja ŋunhiyi yolŋu maṉḏa ŋurruŋu maṉḏa nhinana yukurrana ŋunhili bäyma maṉḏakalay maṉḏa buṉbuŋura, yaka maṉḏa marrtjina balayi ŋunhimala buṉbulili, yurru nhanŋunydja Godkunydja walŋa bitjarra yana liŋgu marrtjina maṉḏakala, bala nhinanana, ga maṉḏanydja bitjarra yana liŋgu djawarrkthurruna marrtjina waŋana Godku dhäruk, goramiriwnha maṉḏa y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ayi waŋgany ḏarramu yuṯa waṉḏina, bala ḻakaraŋala Mawtjitjkala bitjarra, “Way, ŋunha wäŋaŋura märrma' yolŋu maṉḏa waŋa marrtji djawarrkthu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yi Djatjuwanydja waŋana Mawtjitjkala bitjarra, “Way, ḏaḏawmaraŋana maṉḏanh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Mawtjitjtja buku-wakmaraŋala nhanŋu, “Nhäku warray?” bitjarra. “Mak nhe maṉḏanha guyaŋina yanapi maṉḏa wapthurruna ŋunha ŋarrakala dharapulŋura? Ŋarranydja ḏukṯuk ŋayi yurru Garrayyu nherra'-nhirraṉ nhanŋuwaynydja ŋayi walŋa bukmakkala yana yolŋuwala walalaŋgala, märr yurru walala bukmak yana yukurra waŋanydja Godkala ŋuriŋi dhärukthu ganydjarrmirriyunydja.” Bala walala Mawtjitj ga wiripu-guḻku' ŋunhi ŋurru'-ŋurruŋu wäŋgaŋala balayina.Garrayyu djuy'yurruna mirithirrina guḻku' wäyin11:31-34 (The Lord sent birds for the people to e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uliŋurunydja dhurrwaraŋuru ŋayi Garrayyu watana djuy'yurruna, bala ŋayi ŋuriŋi watayunydja bo'yurruna gäŋala biyapulnha dhaŋaŋnha bäymana wäyin djirikitjtja. Marrtjinanydja walala ŋunhi, bala nhinanana marrtjina, warrpam'nha gungaŋalana ŋunhiyi wäŋanydja, ga bukmak ḻiw'maraŋala wäŋa ŋunhi dhaŋaŋdhina ŋuriŋi wäyindhu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itjana liŋgu walala ŋuli yolŋu'-yulŋunydja yukurranha morrumurru'na dhikana, bala ŋayi Garrayyunydja ŋäkulana walalanha, bala ŋaramurryinana, bala dhunupana ŋayi yänguŋalanydja gurthana djiwarr'ŋuruna, bala nhäranana ŋunhi wäŋ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riŋi yolŋu'-yulŋuyu yukurrana djämanydja walu-ŋupara ga munha-ŋupara, wapmaraŋala yukurrana ŋunhiyi wäyindja malanha, bala ḻithanmaraŋala marrtjina ŋunhi wäyindja walulili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ḻukananydja walala marrtjina bitjarrana liŋgu walu-ŋupara-a-a, guḻku'na mirithinana ŋanak, yurru mukthurrunana walala yukurrana morrumurru' yulŋunydja Garraynha. Bala ŋayi Garraynydja ŋaramurryinana walalaŋgu biyapul, ga guḻku'na yolŋu walala marrtjina murrmurryurruna rerriyu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ŋunhiliyi walala yukurrana dhalkaraŋalanydja guḻku'nhana mirithirrina yolŋu'-yulŋunhanydja ŋunhi walala yukurrana ḏukṯuk-ḏumurruyina ḻukanharawu wäyingu ŋurikiyi. Bala walala gitthurrunana ŋuliŋuruyinydjayi wäŋaŋuru, bala nhinana yukurrana wiripuŋurana wäŋaŋu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 ŋunhi yolŋu'-yulŋunydja gawaw'yurruna waŋana yatjurruna Mawtjitjkalana bitjarra, “Guŋga'yurra ŋanapurrunha, guŋga'yurra,” bitjarrana. Bala ŋayi Mawtjitjthu dhunupa yana bukumirriyaŋalana Garraywala, bala ŋayi gurthanydja rirriwulyin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Mawtjitjthu yäku-nherrara wäŋanydja ŋunhiyi ‘Nhäranhar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yapul ŋunhi yolŋu'-yulŋunydja morrumurru' marrtjina waŋanhamina bala-lili'yunmina bitjarra ŋuyulkthinana manapara, liŋgu walala yukurrana djälthina gatjpu'yurrunanydja yana wäyingu warray ḻukanharawu. “Way, wäyingu muka ŋanapurrunydja djäl dhuwala ḻukanhar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ŋunhalanydja ŋunhi Yetjiptja wäŋaŋura ŋanapurru yukurrana guḻku' warray ḻukana guya dhika nhä, rrupiyamiriw warray, nhämiriw warray. Ga bitjanayi liŋgu ŋanapurru ŋuli ḻukanha dhapirrkmirri warray borumdja muḻkurr, birrka'mirri war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dhuwalana gay' ŋanapurru yulŋunydja yalŋgi'mirrina. Nhäna ŋanapurru yurru dhika ḻukanydja? Märr-yawaryunna ŋanapurru marrtji dhuwala dhiyaŋinydjayi manayunydja ŋathayu. Nhäku warray ŋilimurru yurru yukurra bitjandja liŋgu ḻuka dhuwalayinydja?” Bitjarrayi walala ŋunhi morrumurruny'tja yukurr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Yo, bitjana liŋgu munhakunydja ŋuli ŋunhi wäŋanydja warrpam'nha monygunha ŋuriŋi ŋathayu malaŋuyu, ŋunhi ŋayi ŋuli wakuluŋgul'mirriyinya wäŋa, ga balanyarana ŋunhi yulŋunydja bitjan maŋutji ŋatha gaywaraŋu, yumurrku'. Ga goḏarr'mirrinydja djaḏaw'yuna ŋuli, bala walala ŋuli yolŋu'-yulŋuyu djoṉgunhana marrtjinya, bala bitjanana ŋuli djäma yarrwa'yunana dämbakunhana, ga dhäkaynydja ŋunhiyi ŋatha bitjan dämba'na weyika'mirrina.]]></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2026-06-18T03:07:01Z</dcterms:created>
  <dcterms:modified xsi:type="dcterms:W3CDTF">2026-06-18T03:07:01Z</dcterms:modified>
  <dc:title>Bible.com.au: Ŋanhdharkpuy dhäwu 11:1-34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