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8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nhdharkpuy dhäwu 10:33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tjanna liŋgu ŋunhiyi Garraywu Dhawu'-nherraṉminyarawuynydja Bathi ŋurruŋu ŋuli marrtjinya yana yukurranha, yana liŋgu-u-u ga ŋayathanha walala ŋuli ŋunhiyi wäŋa nhinanharaw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bitjanna liŋgu walu ŋupana ŋuli waŋupini'yunydja ŋuriŋiyi ŋunhi yolŋu'-yulŋunhanydja ŋäkirrmaranha yukurranh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bitjanna liŋgu ŋunhi ŋuli ḏalkarra'mirriyu ŋuriŋi yolŋu'-yulŋuyu märranha ŋunhiyi Dhawu'-nherraṉminyarawuynydja Bathi, girri'-ŋamathinya marrtjinyarawuna, ŋayi ŋuli yatjuna waŋanha Mawtjitjtja bitjana, “Garray gaŋgathiyana, ŋuparrana ŋunhanydja barrkuwatjkuŋana nhuŋuway miriŋunhanydja. Biyakana walalanha ŋunhinydja yolŋu'-yulŋunha beyaṉu-wukuŋana, walala yurru waṉḏirrina bena-wala barrkulilina yana, ŋunhi walala ŋuli ŋuyulkthirri nhuŋu.” Bitjana ŋayi ŋuli ŋunhi Mawtjitj waŋanha, bala walala ŋuli marrtjinyana yana-wala giṯthuna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nhi walala ŋuli bunanha wanhami wäŋaŋura, walala ŋuli ḏalkarra'mirriyunydja walalay gurrunhana ŋunhiyi Bathinydja, bala ŋayi ŋuli Mawtjitjtja waŋanha bitjana, “Garray, go marrtjiyana lili. Ŋäkirrmaraŋa dhuwala yolŋu'-yulŋunhanydja, ga gunganhamirriyaŋa walalanha nhuŋuwaynydja yolŋu'-yulŋunha Yitjuralpuyŋunhanydja, birrka'mirrinha yana gurruṯu'nha ga gurruṯu'nha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2026-06-12T01:43:26Z</dcterms:created>
  <dcterms:modified xsi:type="dcterms:W3CDTF">2026-06-12T01:43:26Z</dcterms:modified>
  <dc:title>Bible.com.au: Ŋanhdharkpuy dhäwu 10:33-36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