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presProps" Target="presProps.xml"/>
  <Relationship Id="rId8" Type="http://schemas.openxmlformats.org/officeDocument/2006/relationships/viewProps" Target="viewProps.xml"/>
  <Relationship Id="rId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8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Ŋanhdharkpuy dhäwu 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wtjitjthu bothurruna marrtjina Yitjuralpuyŋunhanydja miṯtjinha1:1—2:34 (Moses counted the people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4 ]]></a:t>
            </a:r>
            <a:r>
              <a:rPr lang="en-US" b="1" sz="3000" spc="0" u="none">
                <a:solidFill>
                  <a:srgbClr val="000000">
                    <a:alpha val="100.00%"/>
                  </a:srgbClr>
                </a:solidFill>
                <a:latin typeface="Calibri"/>
              </a:rPr>
              <a:t><![CDATA[Yo, ŋunhiyi walala Yitjuralpuyŋu mukthurruna yana nhinana yukurrana ŋunhili ŋanhdharkŋura wäŋaŋura, bala ŋayi Garraynydja waŋanana Mawtjitjkala ŋunhiliyi Withiyanminyarawuyŋuranydja Buṉbuŋura, ga bitjarrana ŋayi waŋana gam', “Nhumanydja maṉḏa Yärun ga Mawtjitj, nhumanydja yurru bothurruna marrtji yolŋu'-yulŋunhanydja bukmaknha yana Yitjuralpuyŋunhanydja, nhämunha' ŋunhi bäpurru' ga bäpurru' ŋunhilimi miṯtjiŋura.” Bala ŋuriŋi maṉḏathu ga wiripu-guḻku'yu ŋurru'-ŋurruŋuyu walalay marrtjina bothurru'na yolŋu'-yulŋunhanydja, bala walala wukirrina ŋunhiyi nhämunha' miṯtji ga yäku malanha ŋunhawala djorra'lilina, ga yana liŋgu ga bukmak ŋunhiyi bothurru'wuynha warrpam'nha. Ga bitjarrayi walala bothurru'yi miṯtjinha bäpurru'nha ŋunhi Lepaynhanydja walalanha, yurru yaka ŋunhi walalanha rrambaŋikuŋalanydja waŋgany-manapara wiripu-guḻku'walanydja Yitjuralpuyŋuwalanydja, liŋgu ŋunhiyinydja Lepaynydja yäku miṯtji ganaŋ'thun yukurra gäna gal'ŋu nhanŋuway Garraywu yana. Yo, ŋayi Garraynydja waŋana bitjarra, “Dhuwalanydja gay' Lepaynydja walala djäkamirri walala dhiyakuna gay' buṉbuwu ŋarrakalaŋuwuna djäkawu. Ŋunhi nhuma yurru girri'-ŋamathirri marrtjinyarawuna, walalanydja yurru ŋuriŋi Lepayyunydja walalay yupmaramana ŋunhiyi ŋarraku ḏalwaḏalwany'tja buṉbunydja, ga walalana yurru yukurra gurrukumanydja bala, yana liŋgu ga nhina nhuma yurru wäŋarama yuṯaŋura wäŋaŋura, ga ŋunhalayi walala yurru ŋuriŋiyi Lepayyunydja walalay ŋal'marama balayi ŋunhiyi ḏalwaḏalwany'tja buṉbu. Walala yurru Lepaynydja miṯtji ŋunhiyi ŋorranydja marrtji galki yana ŋunhiliyi ḏalwaḏalwa'ŋura buṉbuŋura, gungama yurru yukurra ŋunhiyi, yurru yakana wiripunydja yurru yolŋu marrtji galkithirri ŋunhiwalayi; walala ŋuli bäynha murrmurryurr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2026-06-24T14:15:35Z</dcterms:created>
  <dcterms:modified xsi:type="dcterms:W3CDTF">2026-06-24T14:15:35Z</dcterms:modified>
  <dc:title>Bible.com.au: Ŋanhdharkpuy dhäwu 1:1-54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