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presProps" Target="presProps.xml"/>
  <Relationship Id="rId52" Type="http://schemas.openxmlformats.org/officeDocument/2006/relationships/viewProps" Target="viewProps.xml"/>
  <Relationship Id="rId5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58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9:1-5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 ŋunhi walala roŋiyinanydja marrtjina wäŋgaŋala beŋuru bukuŋurunydja bala yarru-yarrupthurrunana, bala ŋayi Djesunydja waŋanana walalanha bitjarrana, “Yaka ḻakaraŋanydja ŋi', ŋula yolpa yolŋuwa, nhä nhuma nhäŋala, ga bäy boŋguŋu-u-u, ga walŋathina ŋarra gaŋgathina beŋuru moluŋuru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ala walala yakana ḻakaraŋalanydja, yana ḏälkuŋalana yukurrana walalawuynha, yurru walala yukurrana waŋanhamina warray ŋurikiy yulŋunydja, ŋunhiyi walala liŋgu ḻurrkun' bitjanmina, “Nhä ŋunhi mayali' balanyaranydja, ŋunhi ŋayi waŋana bitjarranydja, ‘Ŋarra yurru walŋathirri beŋuru moluŋuru.’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ala walala dhä-wirrka'yurruna ŋanya Djesunhana bitjarrana, “Wäy, ŋuruŋu ŋunhi Rom-marŋgikunharamirriyunydja walalay ŋuli waŋa ḻakarama bitjan warray, ŋunhi ŋayi Yelatja warray yurru marrtji ŋurruŋu ŋäthilinydja, ga yurruna ŋayi yurru ŋunhi dhawu'mirriyanharawuynydja yolŋu marrtji dhuḏitjnha. Nhäku walala ŋuli waŋa bitjand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ala ŋayinydja Djesunydja waŋana buku-wakmaraŋala bitjarra, “Yuwalk ŋunhi yulŋunydja, ŋayi yurru Yelatja ŋäthilinydja buna, ga ŋayina yurru ŋunhi ŋäthilimirriyamanydja yolŋu'-yulŋunha, bitjan dhukarrmirriyama yolŋu'-yulŋunhanydja ŋuriki dhawu'mirriyanharawuywu yolŋuwu. Ga wiripunydja yukurra Djorra'yu ḻakarama bitjan, ‘Yolŋu yurru Gäthu'mirriŋu Godkuŋu dhawu'mirriyanharanydja burakirrina, liŋgu yolŋu walala yurru bukuyu-ŋurrkama ŋanya, yaka walala ḏukṯukthirri yurru nhanŋ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uwalk yana ŋarra nhumalaŋgu ḻakaramanydja yukurra. Ŋunhiyi Yelatjanydja liŋgu bunanana, yurru yolŋuyunydja walalay bumara ŋanya murrkay'kuŋalana walalaŋgalay yana djälyunydja, bitjarra yana liŋgu bitjarra Djorra'yu yukurrana ŋanya ḻakaraŋala ŋäthili.” Bitjarra ŋayi Djesuyu walalaŋgu ḻakaraŋalanydja.Djesuyu ḏupthurruna yätjnha birrimbirrnha yothu'walaMathuyu 17:14-20; Luk 9:37-43]]></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äŋgaŋalana walala marrtjina bala-a-a, Djesu ga nhanŋu ḻundu'mirriŋu walala ḻurrkun', yarru-yarrupthurrunana, yana liŋgu-u-u, ga ŋoyŋurana wal'ŋu bukuŋura walala nhäŋala guḻku'nhana yolŋu'-yulŋunha, walala yukurrana buku-ḻuŋ'thurruna ŋunhiliyi, ga walala yukurrana ŋuriŋi Rom-marŋgikunharamirriyu walalay dhä-ḏälthina waŋana ŋunhiyi ḻundu'mirriŋunha walalanha nhanŋu Djesuw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ŋunhi walala ŋuriŋi wiripu-guḻku'yunydja nhäŋala ŋanya Djesunhanydja, ŋayi yukurrana marrtjina lili, bala walala wirrkina dhika ṉirryurrunanydja nhäŋala ŋanya, bala gundupuŋalana gumurr-ŋamathinana bitjarrana nhanŋu, gumurr-waṉḏinan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ala ŋayi Djesuyunydja dhä-wirrka'yurruna ŋunhi nhanŋuway ḻundu'mirriŋunha walalanha bitjarrana, “Way, nhäpuy nhuma yukurra dhuwala dhä-ḏälthinyamirrinydja waŋanharamirri ŋunha ŋaḻapaḻmirrinhanydja yolŋu'-yulŋunha?” bitjarr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 ŋayinydja waŋganynha ḏarramu ŋuliŋuruyi miṯtjiŋuru buku-wakmaraŋalanydja waŋana bitjarra, “Garray, dhuwalanha dhuwala ŋarra gäŋala ŋarrakuway yothu'nha nhokala, liŋgu mokuywalaŋumirri dhuwala ŋayi birrimbirrmirri, ga yakana ŋayi yukurra waŋanydj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iripunydja ŋanya ŋuli ŋuriŋiyi yätjthunydja birrimbirryu mokuywalanydja mulka, bala ŋurrkamana ŋanya ŋuli munatha'lilina, bala ŋayi ŋuli ḻirra-ḻawunharamirrina, ga dhänydja muḻmuḻ-waṉḏirrina, ga rumbal nhanŋu ŋunhi ŋuli ḏälthirrina, ḏalaṉḏalkthirrina. Ga waŋananydja ŋarra nhuŋu ŋunha ḻundu'mirriŋunhanydja walalanha ŋurukuyi dhawaṯmaranharawu yätjkunydja birrimbirrwu, ga gulkuruna, yakana walala dhawaṯmaraŋalanydj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 bitjarrayi liŋgu ŋayi Djesu waŋana bitjarranydja, “Märr-yuwalk ŋarra nhumalaŋgu ḻakaramanydja yukurra. Wiripunydja nhuma yurru, ŋunhi dhiyalami nhuma miṯtjiŋura, nhumanydja yurru yakana rakunydhirri yänayi, bay ŋathili nhuma yurru nhäma wal'ŋu Godku ḻatju' dhika wal'ŋu Rom, ŋunhi ŋarranydja yurru nhina ŋurruŋuna wal'ŋu nhanukala ganydjarryu.” Bitjarra ŋayi Djesuyu ḻakaraŋalanydja.Djesu wiripuŋuyinana wal'ŋu rumbal djeŋarra'yinaraMathuyu 17:1-13; Luk 9:28-3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ala ŋayi Djesunydja waŋana bitjarrana, “Nhä dhuwala nhuma yolŋunydja walala?... märr-yuwalkthinyamiriw walala? Nhämunha'mirri ŋarra yurru nhumalaŋgu galkundja? Nhätha nhuma yurru märr-yuwalkthirrinydja dhika? Go, gäŋana lili ŋarrakala dhuwaliyi yothu'nhanydj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ala walala gäŋalana ŋanya ŋunhi Djesuwalana.Ga dhunupana ŋayi ŋuriŋiyi yätjthunydja birrimbirryu nhäŋala ŋanya Djesunhanydja, bala dhunupa ḏur'yurrunana ŋunhiyi yothu'nhanydja, munatha'lilina ŋurrkaŋala, bala ŋayi yukurrana ḏur'yunminana ga dhänydja muḻmuḻ-waṉḏinan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ala ŋayi Garrayyu Djesuyunydja ŋanya dhä-wirrka'yurruna ŋunhi bäpa'mirriŋunha bitjarrana, “Nhämunha'mirri ŋayi yukurrana dhuwalayi bitjarrayinydja?”Ga ŋayi bäpa'mirriŋuyunydja buku-wakmaraŋala bitjarra, “Beŋuru liŋgu ŋunhi ŋayi yothu muka yan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itjanana liŋgu ŋayi ŋuli ŋuriŋiyi mokuyyunydja birrimbirryu ŋanya ŋurrkanha gurthalili ga gapulili, märr ŋayi bini bunha ŋanya murrkay'kunhana. Garray, wuyurra ŋinyalaŋgu ga guŋga'yurra. Ḏukmaraŋana ŋanya, ŋuli nhe yukurra ganydjarrnydja ḏälkuma nhanŋu ḏukmaranharawunydj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a ŋayi Djesunydja buku-wakmaraŋala waŋana bitjarra, “Ŋuli nhenydja yukurra märr-yuwalkthirri, ŋayi yurru yothunydja ḏukthunna dhuwalayi. Yaka yukurra ŋorra waŋgany ŋula ḏäl djämawu ŋurikinydja yolŋuwu, ŋunhi ŋayi ŋuli yukurra yuwalkkuma märr-yuwalkthirri ŋarrak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a dhunupana ŋunhiyi bäpa'mirriŋunydja yatjurrunana bitjarra, “Yuwalk ŋarra dhuwala märr-yuwalkthirrinydja yukurra, yurru märr-gaŋga. Guŋga'yurra ŋarranha, märr ŋarra yurru yuwalkkuma wal'ŋu wirrki märr-yuwalkthirr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ala ŋayi Djesuyu nhäŋala wiripu-guḻku'nhanydja yolŋu'-yulŋunha, walala marrtjina ḻuŋ'thurruna galkithinana yurrum'thurruna, ga dhunupana ŋayi Djesunydja waŋanana ŋunhinha yätjnhanydja birrimbirrnha bitjarrana, “Nhe mäkiri'-dhumuk ga dhärukmiriw birrimbirr, dhawaṯthurrana ma' dhipuŋuruyi yothu'walanydja dhiyaŋuna-wala, ga yakana biyapulnydja nhe yurru roŋiyirri nhanukal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ala ŋayi ŋunhiyi yätjtja birrimbirr dhunupana yatjurrunana, bala marrmarryunmaraŋalana ŋunhiyi yothu'nhanydja wirrkina dhikana, bala dhawaṯthurrunana nhanukala ŋuliŋuru. Bala ŋayi ŋunhi yothuny'tja ŋorranana yukurrana wurrkurrum'nha ga murrŋaŋayurrunana. Ga walala yolŋu'-yulŋuyunydja nhäŋalana, bala yatjurrunana waŋana, “Way, rakunynha ŋunha ŋayi,” bitjarran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urru ŋayi Djesunydja goŋ-djarryurruna, baṯ-gay goŋnha ŋanya mulkana, bala gaŋgathinyamirriyaŋalana. Bala dhärrananydja ŋayi yukurrana ŋunhiyi yothu ḻatju'na dhikana, ḏäwalan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ala ŋayi ŋuliŋurunydja dhäŋuru Djesunydja marrtjina bala buṉbulilina gulŋiyina, bala walala nhanukala ḻundu'mirriŋuyunydja walalay dhä-wirrka'yurruna ŋanya bitjarra, “Wäy, nhäku warray ŋanapurrunydja yaka yarrkmaraŋala ŋunhiyi yätjnhanydja birrimbirrnha? Nhäku ŋayi yakanydja dhawaṯthurruna ŋunhi ŋanapurrunydja ŋanya waŋan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 6 walu djuḻkthurruna, bala ŋayi Djesuyu garr'yurruna nhanŋuway ŋayi ḻundu'mirriŋunha walalanha ḻurrkun'nha, Betanha ga Djayimnha ga Djonnha, bala walala marrtjina yukurrana bala bukulilina wäŋalili gänaŋuwalana. Ga ŋunhalayi bukuŋuranydja, bala ŋayi Djesunydja wiripuŋuyinana maŋutjiŋura walalaŋgala, ḻatju'yinana dhikana wal'ŋ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Ga ŋayi Djesunydja buku-wakmaraŋala waŋana bitjarra, “Waŋganydhuna yurru dhawaṯmaramanydja balanyarayinha birrimbirrnha, bukumirriyanharayuna waŋganydhuna.” Ga bitjarra ŋayi Djesuyu ḻakaraŋalanydja.Djesu biyapul ḻakaranhamina nhanukalayŋuwuy ŋayi rakunydhinyaraMathuyu 17:22-23; Luk 9:43-45]]></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Ga ŋuliŋuruyinydja walala marrtjina giṯthu'-giṯthurruna Galalikurruna bala, wäŋalili ga wäŋalili, liŋgu ŋayi Djesunydja yaka ḏukṯuk walala yurru guḻku'yu yolŋu'-yulŋuyu ḻäy-wirwirmarama; ŋayinydja ŋunhi ḏukṯuk ŋayi yurru gäna ŋayipi ḻundu'mirriŋuwala yana. nhanukalaŋuwala ŋayi, märr ŋayi yurru walalanha yukurra marŋgikuma ḻakaram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Ga bitjarra ŋayi yukurrana ŋunhi marŋgikuŋalanydja walalambala ḻakaraŋalanydja, “Galkina dhuwala walunydja, ŋarranha yurru walala goŋlili wekama ŋurikala yolŋu'-yulŋuwalana, bala walala yurru bumana ŋarranha murrkay'kumana. Yurru dhäŋuru ḻurrkun' munha yurru djuḻkthun, bala ŋarra yurru walŋathirri biyapul ŋuliŋuru rakunyŋurunydj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urru walalanydja nhanŋu ḻundu'mirriŋunydja walala yakana dharaŋara wal'ŋu ŋunhiyi dhäruk ŋunhi ŋayi yukurrana nhaltjarra ḻakaranhamina walalaŋgu, yurru walala yakana dhä-wirrka'yurrunanydja ŋanya balanydja, liŋgu walala beyaṉiyinana ŋuli ya', dhä-wirrka'yunarawunydja.Ŋurruŋu Yolŋu yurru dhuḏi'yunmaranhamirri ŋanyapinyay ŋay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Yo, marrtjinanydja walala yukurrana dhukarrŋupara bala-a-a, Djesu ga nhanŋu ḻundu'mirriŋu walala, yana liŋgu-u-u ga baṯ-gay wäŋa mulkana Gapaniyamnha, ga ŋunhi walala gulŋi'-gulŋiyina ŋunhimala wäŋalili buṉbulili, bala ŋayi waŋana walalanha dhä-wirrka'yurruna bitjarrana, “Way, nhäku ŋunhi nhuma marrtjina lili waŋanhamina dhä-ḏal'yunmina dhukarrkurrunydja? Nhäpuy ŋunhalanydj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Ga walalanydja marrtjina ŋunhi ḏäpthurruna mukthurrunana, goranana nhanŋu, liŋgu ŋuliwitjarra ŋunhi dhukarr-ŋuparanydja walala marrtjina waŋanhamina dhä-ḏäl'yunmina buŋgawayinyarawu, yol ŋunhi ŋurruŋu wal'ŋu walalaŋgala miṯtjiŋur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ala ŋayi Djesunydja nhinanana, bala walalaŋgu wäthurrunana ŋurikiyi 12-kunydja ḻundu'mirriŋuwu walalaŋgu, galkikuŋalana walalanha, bala ŋayi waŋana bitjarra, “Ŋuli nhe ŋula yol yolŋu ḏukṯukthirri buŋgawayinyarawunydja, ŋunhi nhe yurru ŋurruŋuyirri wiripu-guḻku'wu yolŋu'-yulŋuwu, nhe yurru nyilŋ'maranhamirri nhunapinyay nhe, ga ŋunha ŋoylili wal'ŋu nherraṉmirri, ga guŋga'yun nhe yurru wiripu-guḻku'nha, bitjan nhe djämamirri ŋuriki wiripu-guḻku'wu, yaka walalaŋgu buŋgaw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ala ŋayi Djesu wäthurruna yothu'wuna, bala nherrara ŋanya gumurrlilina walalaŋgala ŋunha, bala ŋayi waṉayunydja dhangi'yurrunana ŋanya ŋunhi yothu'nha, bala waŋana ŋuriki ḻundu'mirriŋuwuna nhanukalaŋuwu ŋayi bitjarr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Ŋunhi yurru ŋula yol yolŋu gumurr-ŋamathirri ga galkikuma märrama waŋganynha ŋula yothu'nha ŋarrakalanydja yäkuyu, ŋunhiyinydja bitjan ŋarranhana ŋayi yukurra märrama, ga ŋunhi nhe yurru bitjandhiyi galkikuma märrama ŋarranhanydja, ŋunhiyinydja bitjan nhe yukurra gumurr-ŋamathirriyi ga galkikuma märrama Gunhu'nhanydja ŋunhi ŋayi djuy'yurruna ŋarranha lili.” Bitjarra ŋayi Djesuyu ḻakaraŋalanydj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ala ŋayi Djondja waŋana bitjarra, “Way Garray, ŋunha yolŋunha ŋanapurru nhäŋala, ŋayi yukurrana djäma dhawaṯmaraŋala yätjnha birrimbirrnha nhokala yäkuyu. Ga ŋanapurrunydja ŋanya waŋana ḏaḏawmaraŋala ŋunhayi, liŋgu yaka ŋayi ŋunhayi ŋilimurruŋgala miṯtjiŋur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girriny'tja ŋunhi nhanŋu waŋgayŋu'yinana, biyapulnha wal'ŋu watharryina bitjarra djeŋarra'yinan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Ga ŋayi Djesunydja buku-wakmaraŋala waŋana walalaŋgunydja bitjarra, “Gonha'yurra ŋanya, gonha ŋayi djäma yurru. Yaka ŋanya ḏaḏawmaraŋa. Ŋunhi yurru ŋula yolthu djäma ganydjarr-ḏumurru rom ŋarrakalanydja yäkuyu, yakana ŋayi yurru ŋunhiyi waḏutja bilyun, ga waŋa ŋayi yurru yätj-ḻakarama ŋarranhanydja yakana.]]></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Liŋgu ŋunhi ŋayi yakanydja ŋula yol wiripuŋura gali'ŋura, ḏaḏawmaranharamirri ŋilimurruŋgunydja, ŋunhiyinydjayi yolŋu ŋilimurruŋgalana gali'ŋura, bitjan guŋga'yunaramirri ŋayi ŋilimurruŋgun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Märr-yuwalk yana ŋarra nhumalaŋgu yukurra ḻakaramanydja. Ŋuli yurru yolŋuyu nhuna wekama ŋula nhä, bitjan gapu wurkthunarawu, yurru wekamanydja ŋayi yurru nhuna, liŋgu nhenydja ŋunhi malthunaramirri ŋarraku yolŋu, ŋayi yurru Gunhu'yunydja ŋurikiyi buku-ruŋinyamarama wekamayi biyapulnha wal'ŋu ŋamakurru'na.”Ŋapayu-ŋurrkaŋana ŋunhiyi nhänydja malanha ŋunhi ŋayi ŋuli gäma nhuna yätjliliMathuyu 18:6-9; Luk 17:1-2]]></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Ga biyapul ŋayi Djesuyu waŋana ḻakaraŋala bitjarra, “Ga ŋuli ŋayi yurru yolthu gatjpaḻ'marama ŋuliŋuru ŋarrakala waŋganynha yumurrku'nha, ŋunhi ŋayi yukurra ŋarranha märr-yuwalkthirri, ŋayinydja yurru Godthunydja ŋunhiyinha yolŋunha dhä-ḏir'yun wirrkina yana. Manymak warray ŋurikiyi ŋoy-wurrpu'wunydja yolŋuwu ŋunhi ŋanya yurru ŋurrkama mayaŋ'-ḏapmaranharawuynhanydja guṉḏamirrinhanydja, ŋunhana yana guḻwuḻmarama wal'ŋu yurru barrkulilina, märr yurru ŋayi yakana biyapulnydja ŋuliŋuruyi ŋarrakala gatjpaḻ'marama ŋula yolnha yolŋunha bilmarama.]]></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47 ]]></a:t>
            </a:r>
            <a:r>
              <a:rPr lang="en-US" b="1" sz="3000" spc="0" u="none">
                <a:solidFill>
                  <a:srgbClr val="000000">
                    <a:alpha val="100.00%"/>
                  </a:srgbClr>
                </a:solidFill>
                <a:latin typeface="Calibri"/>
              </a:rPr>
              <a:t><![CDATA[“Yo, ŋuli nhuna yurru nhokalay goŋdhu ga ḻukuyu gäma yätjlili romlili, yana biyakana gulkthunmiyana nhunapinyay goŋ ga ḻuku, bala yana ŋurrkaŋana, märr nhe yurru walŋa nhina yukurra. Ŋuli nhe yukurra yurru bitjan liŋgu djäma nhokalay goŋdhu yätjtja, ga marrtji yätjlili nhokalay ḻukuyu, bala nhunanydja yurru ŋurrkama ŋunhimalayina wäŋalili dhä-ḏir'yunaramirrililina, ŋunha yukurra nhära gurtha bitjan liŋgu. Ga ŋuli nhuna yurru nhokalay maŋutjiyu mel-warryun yätjkunydja romgu, yana biyakana ḏulŋurr'yunmiyana, bala yana ŋurrkaŋana, liŋgu nhunanydja yurru dhä-ḏir'yun ŋurrkama ŋunhamalayina wäŋalili dhä-ḏir'yunaramirrililina gupaḏalnha-wala, ŋunhi nhe bitjan bili nhäma yukurra nhä malanha yätj, bala guyaŋirrinydja ga djäma yätjnha yana yurru. Yo, ŋunhi nhuna ŋuli ŋula nhäyu yätjkumanydja gäma, gonhayi ḻatju'yu dhika wal'ŋu ŋunhiyi, yana ŋanya biyaka ḏupthurrana, märr nhenydja yurru walŋana nhina, gonhayi nhe yurru nhina yukurra ŋula nhämiriw yänanydja. Ŋunhi nhe yurru nhina yukurra ŋula nhämirri warrpam'mirrinydja, ga gulŋiyirrinydja nhe yurru ŋunhana dhä-ḏir'yunaramirrililina wäŋalili, ŋunhiyinydja yakana nhuŋu ŋamakurru'.]]></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Liŋgu ŋunhalayi nhe yurru galŋa-yätjthirri wirrkinydja dhikanydja wal'ŋu, gupaḏalnha-wala yana yurru, liŋgu bitjanna liŋguna nhe yukurra yurru nhinanydja ŋunhalayi yaŋara-winya'yunamiriwŋuranydja gurthaŋura.” Bitjarra ŋayi Djesuyu ḻakaraŋalanydja.]]></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Ga biyapul ŋayi ḻakaraŋala bitjarra, “Yo, ŋarrakunydja malthunaramirrinha yurru yukurra gatjarr'yun nhäyu malaŋuyu romdhu, ga ŋunhiyinydja gatjarr'yunarawuy ŋayaŋu-wutthunaranydja balanyara bitjan dje'la, ŋunhi walala ŋuli ḏalkarra'mirriyu walalay ŋäthili djalkthunna dje'la wäyingala rumballili, yurruna walala ŋuli dhuŋgur'yundja ŋunhiyi mundhurrnydja Godku.]]></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Yo, dje'lanydja ŋamakurru' yana dhuwala, ŋathanha ŋayi yurru dhäkaymirriyama. Ga ŋunhi yurru ŋayi dje'la dhäkaymiriwyirrinydja, ŋunhinydja yakana ŋamakurru', yakana ŋayi yurru yolŋuyu biyapulnydja dhäkaymirriyama ŋunhiyi dje'lanha, yana yurru ŋayi ŋurrkamana, warrkuḻumana. Ga nhumanydja dhuwala balanyara bitjan dje'la. Nhiniya ŋamakurru' yana, märr yurru wäŋa dhuwala ḻatju'thirri yukurra dhärra, balanyara bitjan ŋatha dje'lamirri dhäkay. Yo, biyakayi nhiniyanydja ŋayaŋu-wurrkurrum'thiya bala-lili'yunmiya nhumalaŋguway nhuma.” Bitjarra ŋayi Djesuyu ḻakaraŋalanydja.]]></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ala walalanydja ŋuriŋi ḻundu'mirriŋuyunydja walalay ḻurrkun'thunydja nhäŋala märrma'nhana baman'ŋuwuynhana yolŋunha maṉḏanha yäkunha Yelatjanhana ga Mawtjitjnhana, maṉḏa yukurrana dhärrana, bala walala yukurrana waŋanhaminana Djesun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ala ŋayi Betanydja waŋana Djesuwala bitjarrana, “Way Garray, dhuwalanydja ŋamakurru'na yana bay', ŋunhi ŋilimurru dhiyalanydja. Ŋanapurrunydja yurru botjama buṉbuna ŋi', ḻurrkun'nha; waŋgany nhuŋu, waŋgany Mawtjitjku ga waŋgany Yelatjaw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itjarrayina ŋayi ŋunhi Betanydja waŋana, liŋgu ŋayipi ga wiripu-guḻku' ŋunhiyi wirrkina beyaṉiyinanydja manapara, ga yakana walala ŋula waŋgany dhäruk maḻŋ'maraŋala waŋanharawunyd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la ŋuliŋurunydja ŋayinydja gonha waŋupiny'tja maḻŋ'thurrunana, bala ŋäkirrmaraŋalana walalanha monyguŋalana ŋuriŋiyi waŋupini'yunydja, ga rirrakay marrtjina ŋuliŋuruyi waŋupini'ŋurunydja waŋana bitjarrana, “Dhuwaliyinydja ŋarrakuwaynha wal'ŋu Gäthu'mirriŋu mäḏapthunamirrina. Ŋäkana ŋanya walala, ga märraŋana nhanŋu dhäruktja.” Bitjarra ŋayi Gunhu'yu yukurrana ḻakaraŋalanyd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ala walala ŋunhi bukuna walalanhawuy gunganhamina, ga ŋunhi walala maŋutji-garrwarthinanydja, bala nhäŋalanydja ŋanyapinyaynha Djesunhana waŋganynhana, ŋayipina waŋganynha yukurrana dhärrananydja ŋunhiliyi walalaŋgala.]]></a:t>
            </a:r>
          </a:p>
        </p:txBody>
      </p:sp>
    </p:spTree>
  </p:cSld>
  <p:clrMapOvr>
    <a:masterClrMapping/>
  </p:clrMapOvr>
</p:sld>
</file>

<file path=ppt/theme/theme1.xml><?xml version="1.0" encoding="utf-8"?>
<a:theme xmlns:a="http://schemas.openxmlformats.org/drawingml/2006/main" name="Theme62">
  <a:themeElements>
    <a:clrScheme name="Theme6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2026-06-15T07:58:33Z</dcterms:created>
  <dcterms:modified xsi:type="dcterms:W3CDTF">2026-06-15T07:58:33Z</dcterms:modified>
  <dc:title>Bible.com.au: Mark 9:1-50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