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nhuma ŋuli Godkunydja ŋunhi romnha ŋunhana gurrunhan gali'lilina, ga ŋayathama nhuma ŋuli baṯ bitjandja yolŋuwuŋuna ŋunhi marŋgikunhara waŋanh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biyapul ŋayi Djesuyu waŋana ḻakaraŋala bitjarra, “Nhuma ŋuli bilmarama Godkunydja dhäruk, bala ḻakarama djarrpi'kumana wiripuyamana, märr nhuma yurru malthun nhumalaŋgalayŋuwuna ŋunhi guyaŋinyarawuyw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Godthu romdja ḻakaraŋala Mawtjitjkala bitjarra gam', ‘Nhuma yurru märr-ŋal'yurra nhokalaŋuwala bäpa'mirriŋuwala ga ŋäṉḏi'mirriŋuwala.’ Ga biyapul ŋayi ḻakaraŋala Mawtjitjthu bitjarra, ‘Ŋunhi yukurra yurru ŋula yolthu ḻakarama ŋäṉḏi'mirriŋunha ga bäpa'mirriŋunha yätjkuma, ŋanyanydja yurru ŋunhiyinydja yolŋunha buma murrkay'kumana yana.’ Bitjandhi ŋuriŋi Godkala Romdhunydja yukurra ḻakara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rru nhumanydja ŋuli yukurra dhuwala marŋgikuma ḻakarama wiripukuma warray, bitjan warray gam', ‘Ŋunhi nhuma yurru waŋa ŋäṉḏi'mirriŋuwu ga bäpa'mirriŋuwu bitjan, “Ŋarranydja yurru dhuwala wekama Godkuna yana, nhanŋuwaynha dhulŋuŋuna mundhurr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i nhuma ŋuli waŋa bitjandhinydja, ŋunhinydja ŋamakurru' warray ŋunhi nhe ŋuli yaka märr-ŋal'yun yukurra ga guŋga'yun nhuŋuway ŋäṉḏi'mirriŋunha ga bäpa'mirriŋu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tjandhina nhuma ŋuli Godkunydja ŋunhi dhäruk gurrunhan ŋunha gali'lilina, ga djarrpi'kuma warray yana marŋgikumanydja wiripu-guḻku'wunydja yolŋuwu. Ga biyapul guḻku' nhä malanha nhuma ŋuli bitjandhi liŋgu djäma djarrpi'kuma.”Nhäyu ŋuli yolŋunha ŋunhi ŋayaŋunydja yätjkumaMathuyu 15:10-2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liŋurunydja dhäŋuru ŋayi Djesuyu ḻuŋ'maraŋala ŋunhi wiripu-guḻku'nha yolŋu'-yulŋunha, bala ŋayi waŋana walalanha bitjarra, “Ŋäka walala ŋarranha, ga marŋgithiy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lŋunydja yurru yaka ŋayaŋu-yätjthirri ŋuriŋi ŋula nhäyunydja ŋunhi ŋuli nhanukala dhäkurru gulŋiyirri, rom-yätjthirrinydja ŋayi yurru yana ŋuriŋina ŋunhi yurru nhanukalaŋukurru dhäkurru dhawaṯthu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äkiri'-witjarranydja yuwalkkuŋa ŋi'... djinawa'wuywu wal'ŋu ŋuriki, märr nhe yurru ŋäma dharaŋan muka wal'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dhäŋuru ŋuliŋurunydjayi Djesuyu gonha'yurruna ŋunhiyi miṯtjinha yolŋu'-yulŋunhanydja, bala marrtjina bala'lilina gulŋiyirri, bala walala nhanukala ḻundu'mirriŋuyunydja walalay dhä-wirrka'yunna ŋurikiyyi, nhä ŋunhi mayaliny'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ka dhunupa nhumalaŋgu, nhuma yurru märi'muwuŋu rom baṯ bitjan ŋayathama, ga gali'lilina Godkunydja rom nherraṉMathuyu 15: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Djesuyunydja walalanha dhä-wirrka'yurruna bitjarra, “Way, nhä dhuwala nhumanydja?... baḏak yana dhuŋamirri?... bitjan ŋunha wiripu-guḻku' yolŋu'-yulŋu? Yaka nhuma yukurra marŋgithirrinydja ga dharaŋandja? Yolŋunydja yurru yakana ŋayaŋu-yätjthirri ŋuriŋi ŋula nhäyunydja ŋunhi ŋuli nhanukala dhäkurru gulŋiyirr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unhi yolŋuyu ŋuli ŋathanydja ḻuka, ŋunhinydja ŋathanydja ŋuli marrtji bala guḻunlili warray wal'ŋu yana gulŋiyirri, bala ŋuliŋurunydja dhawaṯthunna ŋuli ŋayi; yakana ŋuli ŋunhiyi ŋatha marrtji bala ŋunha ŋayaŋulilinydja wal'ŋu.” Yo, ŋunhi ŋayi Djesuyu ḻakaraŋalanydja bitjarrayi, ŋunhiyinydja bitjarra ŋayi ḻakaraŋala yukurrana bitjarra, “Bukmak ŋathanydja ŋunhi manymak yana bukmakku yolŋu'-yulŋuwu ḻukanhara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biyapul ŋayi Djesuyu ḻakaraŋala bitjarra gam', “Yolŋu yurru yätjthirrinydja ŋuriŋina bili ŋunhi ŋuli nhanukala dhäkurru dhawaṯthun, ŋuriŋiyina yätjthu bili ŋunhi yukurra ŋorra nhanukala ŋayaŋuŋu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Ŋunhi yurru yolŋuyu ŋayathama baṯ bitjandja nhanukalay ŋayi ŋayaŋuyu yätjtja, bala ŋayi yurru ŋuriŋiyi yolŋuyu guyaŋirrina djarrpi'kumana, bala ŋayi yurru djämana yätjnha wal'ŋu, bitjanna gam': Ŋayi ŋuli ŋäthilinydja ŋaramurryirri yolŋuwu, bala ŋayi yurru marrtjinydja bala bumana yana murrkay'kumana ŋunhiyi yolŋunha, ga guyaŋirri ŋayi ŋuli miyalkkuna ḏukṯukthirri, bala ŋayi yurru marramba'thirrina djaw'yunna ŋunhiyi miyalknha, ga djäma ŋayi ŋuli wiripuna ga wiripuna yätj malanha, liŋgu ŋäthili yana ŋayi guyaŋinanydja yätjkuŋala bitjarrayi. Yo, wiripunydja ŋayi ŋuli yana manaŋirrina, ga djawukirrina ḻakarama, ga gupa-waŋa ŋunha wiripuŋunha yolŋunha, ga wiripunydja ŋayi ŋuli nhina wanaŋa-ḏumurruna, ga mel-ḏi'yunna ŋayi ŋuli wiripuŋunha yolŋunha, ga ḻakaranhamirri ŋayi yurru ŋanyapinyay ŋayi garrwarkunhamirri. Dhuwalana malanha dhika nhäna rom ŋayi yurru djäma yukurra yätjnha, liŋgu yätjtja yukurra ŋunha ŋorra nhanukala ŋayaŋuŋu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bukmak dhuwalayi yätjtja malanha dhawaṯthun ŋuli yukurra yolŋuwala ŋayaŋuŋuru, ga dhiyaŋuyina ŋuli ŋunhiyi yolŋu rom-yätjthirrinydja.” Bitjarra Djesuyu ḻakaraŋalanydja.Mulkuru dhäyka yolŋu märr-yuwalkthina DjesunhaMathuyu 15:21-28]]></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uliŋuruyinydja dhäŋuru Djesuyu gonha'yurruna ŋunhiyinydja wäŋa, bala marrtjina wiripuŋulili wäŋalili yäkulili Däyalili, ga ŋunhiliyinydja ŋayi marrtjina buṉbulili gulŋiyina, liŋgu yaka ŋayi ḏukṯukthina yolŋu'-yulŋuwu walala yurru bukmak nhanŋu marŋgithirri ŋunhi ŋayinydja ŋunhilimiyina wäŋaŋura. Yurru dhunupana ŋayinydja ŋunhi dhäwuny'tja baḻaka'yurrunana nhanukalaŋuwuy, bala yolŋuyunydja walalay withiyarana ŋanya marrtji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Ga ŋunhili wäŋaŋura yolŋu miyalk yukurrana nhinana, yurru ŋayi ŋunhi mulkuru yulŋunydja, yaka Djuw, ŋurukuy wäŋawuy Banitjawuy, makarrwuy Djiriyawuy, ga ŋurikiyi dhäykawu waku'mirriŋu dhäyka yukurrana nhinana mokuywalaŋumirri birrimbirrmirri. Ŋayi ŋuriŋiyi dhäykayu mulkuruyu ŋäkula ŋanya Djesunha, ŋunhi ŋayi nhinana yukurrana ŋunhiliyina wäŋaŋura, bala dhunupana ŋayi marrtjinanydja ga buku-nyilŋ'thurrunana ḻukulilina nhanukala, bala ŋayi waŋananydja bitjarrana, “Way Garray buku-djulŋi. Ŋarraku yothu ŋunha mokuywalaŋumirri birrimbirrmirri. Nhe yurru gukuma ŋunhiyi yätjnha birrimbirrnha nhanukala, bala ḏukmaraŋana,” bitjarr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yi Djesunydja waŋana buku-ruŋinyamaraŋala nhanukala mayali'kurruna yana balanydja, yaka ŋayi waŋana warraŋulkuŋalanydja, ga bitjarrana ŋayi Djesu waŋananydja gatjarr'yurruna yukurrana ŋunhiyi mulkurunha dhäykanha. “Way, ŋäthilinydja ŋarra yurru dhuwala maranhu wekama ŋarrakuway yumurrku'nha, ŋarrakuway ŋathili yolŋu'-yulŋunha. Yaka dhuwala ŋamakurru' ŋunhi ŋuli yolŋuyu märrama djamarrkuḻi'wunydja ŋatha, bala warrkuḻuma wuŋganguna,” bitjar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ayi ŋunhiyi dhäykanydja buku-wakmaraŋala bitjarra, “Yo Garray. Ga ŋunhi ŋuli yumurrku'yunydja ḻuka yukurra ŋatha, bala muṉguynydja ŋatha ŋuli burrul'yunna marrtji munatha'lilina, bala ŋayi yurru wuŋgandhunydja ŋuriŋiyi ḻuka ŋunhiyina bäythinyarana ŋatha. Ga muṉguyyunydja ŋuriŋiyi bäythinyarawuyyunydja nhokala ḏukmaramana yurru yana ŋarraku yothu'nhana.” Bitjarra ŋayi ŋunhi mulkurunydja dhäyka waŋa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ŋayi Djesunydja waŋana nhanukala bitjarrana, “Dhiyaŋuyi nhokala dhärukthunydja yukurra nhuna ḻakaramana, ŋunhi nhenydja märr-yuwalkthirrina yukurra ŋarranha yuwalkkumana wal'ŋu. Gatjuy, nhe marrtjiya wäŋalilina. Ŋuriŋi yätjthunydja birrimbirryu liŋguna gonha'yurrunana nhuŋu ŋunhi yothu'nha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nyaramirriyu waluyu yolŋu walala Rom-dharraymirri ŋunhi ga Rom-marŋgikunharamirri walala marrtjina beŋuru Djurutjalamŋuru, bala withiyarana ŋanya Djesunh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marrtjinanydja ŋayi ŋunhi dhäykanydja roŋiyinana wäŋalilina, ga dharr-way nhäŋalanydja ŋunhiyi yothu'nhanydja nhanŋuway, ŋayi yukurrana ŋorrananydja ŋunhiliyi ŋamakurru'na wal'ŋu yana, liŋguna mokuynydja birrimbirr ŋunhi waṉḏinana nhanukala.Djesuyu ḏukmaraŋala yolŋunha mäkiri'-dhumuknha ga dhärukmiriwnh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ŋuliŋurunydja Djesuyu gonha'yun wäŋa Däyanydja, bala marrtji djunama Galalililina, ga ŋunhi ŋayi marrtjinydja yukurra ŋuliwitjan bala Djäytangurrunydja wäŋakurr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walalanydja yolŋu'-yulŋuyunydja gäŋala yolŋunha mäkiri'miriwnhana ga dhärukmiriwnhana bala Djesuwala. Bala walala waŋa bitjanna nhanukala, “Buku-djulŋi, goŋ-ŋal'yurra dhiyakala yolŋuwala ga ḏukmaraŋana ŋanya,” bitjarr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ŋayinydja dhunupana Djesuyunydja garr'yurrunana ŋanya bala gänaŋulilina ŋuliŋuruyi yolŋuwala wiripu-guḻku'walanydja miṯtjiŋuru, bala ŋayi goŋ-gulŋiyina buthurulilina ŋurikala yolŋuwalanydja, bala ŋuliŋurunydja ŋayi goŋlilina dhupthurruna, bala mam'maraŋala ŋäṉarrlilina ŋurikala ḏarramuwala dhurrwaralili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ŋuliŋurunydja Djesuyu buku-ruŋala bala djiwarr'lilina, bala ŋayi ŋonduruŋala wirrkina ŋorr'yurruna, bala waŋana nhanukala bitjarra, “Yipatha” bitjarrana, ŋunhiyi mayaliny'tja “Ma' ḻapthurrana,” bitjarra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dhunupana mäkiriny'tja ŋurikiyi ŋunhi ḻapthurrunana, bala ŋayi ŋäkulana, ga ŋäṉarrnydja nhanŋu ŋunhi dhayaḻayinana, bala ŋayi dhunupana waŋanana ŋamathaŋalana wal'ŋu dhärukthunydja nhanukalay ŋay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ala ŋayi Djesuyu waŋana ŋunhi wiripu-guḻku'nhanydja bitjarrana, “Yaka ḻakaraŋanydja wiripu-guḻku'wa yolŋu'-yulŋuwa dhiyakuyyi,” bitjarra. Yurru walala ŋunhi yolŋu'-yulŋunydja yaka warray mukthurruna ḏaḏawyurruna, mukthurruna warray walala ḻakaranhamina marrtjina bal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yolŋuyu walalay yukurrana ŋäkulanydja ŋanya mirithinana dhika ṉirryurrunana, bala walala waŋanhamina bitjanminana, “Nhä dhuwalanydja, ḻatju'kumanydja ŋayi yukurra djäma? Djäma ŋayi ŋuli dhuwala, bitjan mäkiri'miriwnhanydja ŋayi ŋuli ŋänharamirriyamana, ga dhärukmiriwnhanydja ŋayi ŋuli waŋanhamaramana.” Bitjarrana walala yukurrana waŋanhaminanydja ḻakaranhaminanydja, wokthurrunana yukurrana nhanŋu Djesuw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walala nhäŋala nhanŋu Djesuwu ḻundu'mirriŋunhanydja walalanha, ŋunhi walala yukurrana ŋuriŋinydja walalay ŋathanydja ḻukana yänana, yakana walala ŋäthili goŋdja rurrwuyunmina bitjarranydja, bitjan walala Rom-dharraymirriyu marŋgikuma ŋuli yukurra bitjanarawuyi goŋgu rurrwuyunaminyarawu, yurruna walala yurru ŋathanydja ḻu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unhiyi Rom-dharraymirri yolŋu walala ga wiripu-guḻku Djuw yolŋu walala ŋuli märr-gurrum'thuna malthuna marrtjinya ŋuriki romgunydja ŋunhi walala yukurrana marŋgithina beŋuru ŋunhi märi'muwala walalaŋgalaŋuwala. Ŋäthilinydja walala ŋuli goŋ rurrwuyunminya romgurru yana, ga yurruna walala ŋuli ŋathanydja ḻuk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unhi walala ŋuli ŋatha wuŋuḻi'yuna ŋula wanhami wäŋaŋura, bala ŋäthilinydja walala romgurru ŋuli ḏarrtjalkkunhaminya walalanhawuy walala, ga yurruna walala ŋuli ŋathanydja ŋunhi ḻukanha. Ga wiripunydja walala ŋayathama yukurra guḻku'na mirithirri rom malanha, balanyara bitjan walala ŋuli rurrwuyun ḏarrtjalkkuma banikin' wurkthunaramirri ŋunhi, ga bathanaramirri banikin' ga ḻupthunaramirri banikin' malanha, ga ŋula nhä ŋorranharawuy girri' walala ŋuli ḏarrtjalkkuma romgurru yana. Yo, baṯ bitjanna walala ŋuli ŋuriŋi Rom-dharraymirriyu walalay ŋayathama ŋunhiyi malanha romdja, bukmaknha yana ŋunhi walala beŋuru märraŋala. Yurru nhanŋunydja Djesuwunydja ŋunhi ḻundu'mirriŋu walala yaka warray yukurrana ŋayathaŋala ŋunhiyi malanha r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walala ŋuriŋiyi Rom-dharraymirriyunydja ga Rom-marŋgikunharamirriyunydja walalay dhä-wirrka'yurrunana ŋanya Djesunha bitjarrana, “Nhäku warray nhokalanydja ḻundu'mirriŋuyu walalay yaka ŋayathama ŋuli yukurra ŋunhiyinydja rom ŋunhi märiyu walalay ŋilimurruŋgala ḻakaraŋala yukurrana marŋgikuŋala? Nhäku walala ŋuli ḻuka ŋatha, ŋunhi walala ŋuli yaka ŋäthili goŋ-rurrwuyunmirri ŋunhi, bitjan yukurra waŋa ŋunha rom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ayi Djesuyunydja waŋana buku-wakmaraŋala bitjarra, “Nhumanydja dhuwalanydja yay'-wulanharamirrina walala. Dhunupa ŋuriŋiyinydja yolŋuyu yäkuyu Yitjayayunydja yukurrana ḻakaraŋala nhumalanhanydja baman'tja, ŋunhi ŋayi waŋananydja bitjarra gam',“Godthunydja yukurra ḻakarama bitjan,‘Dhuwalanydja yolŋu walala yukurra waŋa bitjanmirri,“Ŋarranydja dhuwala Godku warray, nhanŋuway warray yolŋu galkiwuy,” bitjanmirri,yurru dhäruktja ŋunhiyi walala ŋuli waŋanydja ŋula nhäna yana, mayali'miriwnha,liŋgu ŋayaŋunydja ŋunha walalaŋgu be-wala barrku ŋarrakalanydja,yaka walala ŋarranha yuwalk yukurra märryu-ḏapmara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kana walala ŋuli yuwalkkumanydja buku-ŋal'yun ŋarraku,liŋgu walala yukurra ŋayathama baṯ bitjanna yanana ŋunhiyina rom malanha ŋunhi yolŋuwuŋuna guyaŋinyara,ga ḻakarama walala ŋuli marŋgikuma ŋunhiyi rom wiripu-guḻku'wu yolŋuwu bitjan,yanapi ŋunhiyinydja Godkuŋuna rom wekanhara.’ ”]]></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2026-06-24T14:31:58Z</dcterms:created>
  <dcterms:modified xsi:type="dcterms:W3CDTF">2026-06-24T14:31:58Z</dcterms:modified>
  <dc:title>Bible.com.au: Mark 7:1-37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