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yu ḻuŋ'maraŋala ŋunhi nhanŋuway ŋayi 12-nhanydja ḻundu'mirriŋunha walalanha, bala ŋayi waŋana bitjarrana, “Ma' nhumana yurru dhipuŋurunydja marrtji wäŋalili ga wäŋalili malaŋulili, yurru maltja'-maltjaṉa nhuma yurru marrtjinydja. Marrtjiyanydja nhuma yurru ḻakaraŋanydja dhäwu', ga yätjnha birrimbirrnha nhuma yurru dhawaṯmaraŋa yolŋu'-yulŋuwala, ŋarrakala yäku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ŋayi bitjarranydja waŋanayi walalaŋgala, “Yaka gäŋa ŋula nhä guḻkuny'tja, yana dharpa waŋgany marrtjinyaramirri. Yaka gäŋa ŋatha, ga rrupiya, ga bathi rrupiy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na waŋganynha nherrala girri'na nhuŋuway, ga ḻukulili dhapathuŋ'nha, ga liŋg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nhuma yurru bunanydja ŋunhili wäŋaŋura, ŋuli nhumalaŋgu yurru ŋula yol yolŋu wäthundja nhanukalay bala'lili, yana marrtjiya ga nhiniya ŋunhiliyi yulŋunydja, yana liŋgu ga ganan nhe yurru ŋunhiyi wäŋ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 nhuma yurru marrtji wiripuŋuwala wäŋalili, ŋunhimala ŋunhi yukurra ŋula yolŋu yaka nhumalaŋgu yurru gumurr-ŋamathirri, liŋgu walala yaka djäl ŋänharawu nhumalaŋgalaŋuwu dhäwu'wu, yana gonha'yurrana ŋunhiyinydja wäŋa. Yurru milkuŋu yulŋunydja walalaŋgala ŋunhi nhe yurru gonha'yundja walalanha; gaŋgathiyanydja, bala djalk-djalkthurra yulŋunydja munathany'tja nhokalay ḻukuŋurunydja, märr yurru walala dharaŋan walalaŋguway yätj, ŋunhi walalaŋgu ŋayaŋu dhaḻ'yunmirrinydja yukurra.” Ga bitjarra ŋayi Djesuyu walalanha waŋananydja. Bala walala marrtji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tjinanydja walala yukurrana wäŋalili ga wäŋalili, bitjarra walala yukurrana marrtjinanydja maltja'-maltjaṉa. Walala yukurrana waŋana ḻakaraŋalanydja bitjarra, “Way, bilyurrana walala nhumalaŋgalayŋuŋuru yätjŋurunydja rom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walala yukurrana waŋana dhawaṯmaraŋala birrimbirrnha yätjmirrinha yolŋu'-yulŋuwala, ga wiripunydja walala ŋuli yana ŋämiṉna rerriwuynhanydja yolŋunha weyika'yuna, bala walala ŋuli baḏarraŋ'thinyana, ḏukthunana manapana yukurranha.Djonnha bumara murrkay'nhaMathuyu 14:1-12; Luk 9:7-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nyaramirriyunydjayi buŋgawanydja ŋurruŋunydja yukurrana nhinana ŋuriki wäŋawu, yäku Giŋ-Yirit, bala ŋayi ŋuriŋiyi buŋgawayunydja ŋäkulana ŋanya Djesunha ganydjarr-ḏumurruwuynydja djämawuy, liŋgu dhäwuny'tja ŋunhi Djesuwalaŋuwuy baḻaka'yurruna birrka'mirrikurruna. Wiripu-guḻkuny'tja yukurrana yolŋu walala waŋana bitjarra, “Mak ŋunhayina ŋayi Djondja bay', ḻiya-ḻupmaranhamirrinydja ŋunhinydja yolŋu, ŋulaŋuru ŋayi yawungu mak biyapul walŋathirri rakunyŋuru, ga dhiyaŋuyina mak ŋayi yukurra ganydjarr dhuwala ḏälkuma djämawunydja bitjanaraw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iripu-guḻkuny'tja yukurrana waŋana ḻakaranhamina bitjarra, “Yelatja mak ŋunha bay'.” Ga wiripu-guḻkuny'tja yukurrana waŋana ḻakaranhamina bitjarra, “Mak ŋunha dhäwu'-gänharamirri yolŋu bay', balanyara bitjan baman'ŋuwuy ŋunhi yolŋu'-yu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ŋayi Giŋ-Yiritthunydja ŋäkula ŋanya Djesunhanydja, ŋayinydja waŋana bitjarra, “Djon mak ŋunhiyi bay', ŋunhi ŋarra ŋanya gupa-gulkthun yawungu. Biyapul mak ŋayi yawungu roŋiyirri rakunyŋuru,”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wala gurruṯu'mirriyunydja yakana ŋanya märr-yuwalkthinaMathuyu 13:53-58; Luk 4:16-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Yo, dhuwalayinydja buŋgawa Yirittja ḏukṯukthina miyalkku märranharawu Yirutiyawu yäkuwu, yurru ŋayi dhuwalayi miyalktja wäŋamirri liŋgu, ga dhuway'mirriŋunydja nhanŋu ŋuriki miyalkku gutha'mirriŋu nhanŋu muka Giŋ-Yiritku, yäku Bilip. Bala ŋayi Yirittja marrtjina, bala märraŋalana yana ŋunhiyi dhäykanhanydja, djaw'yurruna nhanŋuwayliliyaŋalana.Bala ŋayinydja ŋunhi Djondja marrtjina, bala ŋayi dhunupana waŋananydja ŋurikala Yiritkalana, raypirri'yurruna ŋanya bitjarrana, “Way, yaka nhuŋu dhuwalayi dhunupa märranharawu dhiyakuyinydja miyalkku, liŋgu dhuwalinydja miyalk be muka nhokalaŋuwu gutha'mirriŋuwu.”Bala ŋayinydja ŋunhi miyalktja Yirutiyany'tja ŋoy-ŋorranana yukurrana Djongu, ŋayi ḏukṯuk bunharawuna murrkay'kunharawuna nhanŋu. Ga ŋayi Yirittja yaka'yurruna, yaka ŋayi bumara ŋanya Djonnha waḏutjanydja, liŋgu ŋayi barrarinana nhanŋu Djongu. Ŋayi marŋgithina ŋunhiyi Yirit, liŋgu ŋayinydja ŋunhi Djondja yolŋu nhanŋuna Godkuna, ŋamakurru'na wal'ŋu, bala ŋayi Yiritthu walŋakuŋalana ŋanya Djonnha, yana ŋayi galkara ŋanya ŋunha ḻoḻulilina, liŋgu ŋayi buŋgawa ŋunhiyi ḏukṯukthina wirrki yana dhäwu'wu ŋänharawu nhanukalaŋuwu Djongalaŋunydja, ga mäkiri'-witjunanydja ŋayi ŋuli wirrki yana, ga bäy warray ŋuriŋi dhärukthu ŋanya ŋayaŋunydja ŋunha dharpu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nhanŋu Giŋ-Yiritkunydja walu bunanana, bala ŋayi walalaŋgu wäthurruna yolŋu'-yulŋuwunydja, bala walala ŋunhi ŋurru'-ŋurruŋu wal'ŋu yolŋu walala ga yolŋu'-yulŋu dharrpalmirri wal'ŋu wäŋawuy Galaliwuy wäŋgaŋalana marrtjina Giŋ-Yiritkala wäŋalilina, bala walala ŋanya yukurrana ŋoynha ḻukana Yiritnhana, buŋgawanhana ŋunhinh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Ḻukananydja walala yukurrana ŋatha dhika nhäna gapuna, ga ŋunhiliyinydja miyalk yukurrana giritjina, Yirutiyawu ŋuriki miyalkku waku'mirriŋu. Giritjinanydja ŋayi yukurrana ŋunhiyi dhäyka ḻatju'kuŋala dhika wal'ŋu yana, ga walala ŋunhi Yiritthu ga wiripu-guḻku'yu nhäŋalanydja yukurrana ŋanya. Bala ŋayinydja ŋunhi Yiritthunydja buku-wurrparana ŋanya wirrkina dhikana wal'ŋu, bala ŋayi dhawu'-nherraranydja ŋanya ŋunhiyi miyalknha bitjarrana. “Ŋarranydja yurru wekama nhuŋu birrka'mirri yana, nhäku nhe yurru ŋarranha ŋäŋ'thun ŋula. Ŋuli nhe ḏukṯuktja, ŋarranydja yurru guḻk-guḻkthun ŋunhiyi nhä malanha ŋarra yukurra ŋayathama, mala-wuḻkthun ŋarra yurru, nhuŋu ga ŋarrakuway. Nhäku nhe ḏukṯuktj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nhi miyalktja marrtjina, bala waŋana ŋäṉḏi'mirriŋunhana ŋunhi nhanŋuway, “Nhäku ŋarra yurru ŋanya ŋäŋ'thundja?” bitjarra.Bala ŋayinydja ŋunhi ŋäṉḏi'mirriŋuyunydja waŋana ŋunhiyi dhäykanha bitjarra, “Waŋiya ŋanya ŋäŋ'thurranydja muḻkurrwu Djongala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marrtjinanydja dhunupana ŋunhi waku'mirriŋunydja, bala waŋana buŋgawanhanydja bitjarrana, “Ŋarranydja dhuwala ḏukṯuk muḻkurrwu Djongalaŋuwuna. Nhe yurru muḻkurr-gulkthun ŋunhinha ḻiya-ḻupmaranharamirrinha yolŋunha, bala wekaŋa ŋarraku ŋapa-waṉarra'mirrina banikin'mir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nydja ŋunhi buŋgawayunydja ŋäkula galŋa-yätjtjinana, yurru ŋayi yoraŋala warray yulŋunydja nhanŋu bunharawunydja ŋunhi, liŋgu walalanydja ŋunhi yolŋu'-yulŋuyunydja guḻku'yuna ŋäkula ŋanya, ŋunhi ŋayi nhaltjarra ŋunhiyi waŋana dhawu'mirriyaŋala miyalknha ŋunhi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dhunupana ŋayi buŋgawayunydja ŋuriŋiyi djuy'yurrunana nhanŋuway ŋayi djämamirrinhana walalanha gupawuna gulkthunarawu nhanŋu Djongu. Bala marrtjinanydja walala ḻoḻulilina, bala yana djatthurruna gupana ŋunhiyi Djonnh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pmaraŋala muḻkurrnydja ŋapa-waṉarra'lilina banikin'lili, bala gäŋalana, bala wekaŋala ŋuriki miyalkkuna, ga ŋayinydja ŋuriŋinydja wekaŋala ŋäṉḏi'mirriŋuwal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walalanydja ŋunhi nhanukala Djongala ḻundu'mirriŋuyunydja walalay ŋäkula, bala walala wäŋgaŋalana, ga märraŋala rumbalnydja ŋanya, bala gäŋala molulilina.Djesuyu maranhu wekaŋala 5,000-nha yolŋu'-yulŋunhaMathuyu 14:13-21; Luk 9:10-17; Djon 6:1-1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unhiyi Djesuwu 12 ḻundu'mirriŋu walala bo'puyŋu roŋiyinana beŋuru, ŋunhi walala yukurrana marrtjina wäŋalili ga wäŋalili, bala walala yukurrana ḻakaraŋala nhanbala Djesuwa nhaltjarra walala yukurrana djäma, ga nhä walala ḻakaraŋala marŋgikuŋala yolŋu'-yulŋuw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yinydja dhäŋuru ŋayi Djesuyu gonha'yurruna ŋunhiyi wäŋa, bala marrtjina roŋiyinana nhanukiyingalana wäŋalili yäkulili Natjuriplilina, ga nhanŋu ḻundu'mirriŋu walala malthurrunayi nhan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rru guḻku'na dhika yolŋunydja walala yukurrana marrtjina balayi, withiyaranydja walalanha, ŋula nhämunha'na mala, bala Djesuwunydja ga nhanukalaŋuwu ḻundu'mirriŋuwunydja walalaŋgu yakana ganydjarr-nhinanharawu walunydja ga maranhuyinyarawu ḻukanharawu.Bala ŋayi Djesuyunydja waŋana garr'yurrunana walalanha nhanŋuway ḻundu'mirriŋunha walalanha bitjarrana gam', “Gul' ŋilimurru marrtji bitjanna buḏapthunna, märr-gänaŋuwala wäŋalili, märr yurru ŋilimurru nhina ganydjarr muk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marrtjinana, walalawuynha yana mala gänana, buḏapthurruna mitjiyayu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nydja ŋunhi yolŋu'-yulŋuyunydja walalanha nhäŋala warray ŋunhimalayi, ŋunhi walala yukurrana marrtjina bala, bala walala nhäŋala dharaŋara ŋanya Djesunha, bala walala yana gundupuŋalana yukurrana raŋi-ŋuparanydja, yana liŋgu-u-u ga walalana ŋäthilinydja ŋunhiliyi wäŋaŋura, ŋunhi walala yukurrana Djesu ga nhanŋu ḻundu'mirriŋu walala marrtjina ŋunhimala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unhi ŋayi Djesu dhawaṯthurrunanydja ŋunhimalayi, ga wapthurrunanydja mitjiyaŋuru, nhäŋala guḻku'nha warray ŋula nhämunha'nhana yolŋu'-yulŋunha, walala yukurrana galkurruna nhanŋu ŋunhiliyinydja. Bala yana ŋayi mirithinana walalaŋgu wuyurrunanydja, liŋgu walalanydja ŋunhi balanyara bitjan djäkamiriwŋurana wäyin, bäyŋuna walalaŋgu djäkamirri yolŋu guŋga'yunarawu. Bala ŋayi walalanha yukurrana marŋgikuŋalana guḻku'wu nhäku malanyŋuwu, walu-ŋuparana yukurrana bitjarrana liŋgu, yana liŋgu-u-u ga wäŋa ŋunhi milmitjpayinana, munhakuyinana marrtji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walala ŋunhi nhanŋu ḻundu'mirriŋunydja walala marrtjina, bala waŋana Djesunha bitjarrana, “Way, milmitjpana dhuwala wäŋanydja, galki yurru munhakuyirrina, ga wäŋa dhuwala wiraŋnha yolŋumiriw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uy'yurrana dhuwala yolŋu'-yulŋunhanydja, walala yurru marrtji ga märrama ŋatha walalaŋguway bäyim, märr walala yurru ḻuka muka yuku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nydja ŋunhi Djesunydja buku-wakmaraŋala waŋana bitjarra, “Nhumapi yurru walalanha maranhu-wekama,” bitjarra.Ga walalanydja waŋana dhä-wirrka'yurruna ŋanya bitjarra, “Nhenydja ḏukṯukthina dhuwala, ŋanapurru yurru marrtji bala?... ga bäyim ŋatha ŋunhala? Nhaltjan ŋanapurru yurru djalkthun 200-tja dhika rrupiya ŋathawu märranharawu?... märr ŋanapurru yurru walalanha maranhu-wekam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nydja Djesunydja waŋana bitjarra, “Nhämunha' dhika ŋathanydja nhuma yukurra ŋayathama? Gatjuy marrtjiya ga maḻŋ'maraŋa.”Bala walala marrtjina nhäŋalana, ga roŋiyinanydja, ga ḻakaraŋala nhanukala bitjarrana, “Yutjuwaḻa' dhuwala ŋathanydja bay', ḏämbumirri ŋathanydja ga märrma' guyanydja,”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Djesunydja waŋana walalanha ŋunhi ḻundu'mirriŋunha walalanha bitjarrana, “Waŋiya dhuwali yolŋu'-yulŋunhanydja, walala yurru nhinana marrtji dhipala mulmulili ya', miṯtji ga miṯtji bitjan bala,”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walala marrtjina guḻk-guḻkthunminana ŋunhi yolŋu'-yulŋunydja miṯtjinydja malanha, bala nhinanana marrtj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nyaramirriyu Buku-ŋal'yunaramirriyunydja Waluyu, ŋayi Djesu marrtjina balayina buku-ŋal'yunaramirrililina buṉbulili, ga ŋunhalayina ŋayi yukurrana ḻakaraŋalanydj marŋgikuŋalanydja yolŋu'-yulŋuwu. Ga guḻku'yu yolŋuyunydja walalay ŋunhi ŋäkula yukurrana ŋanya ṉirryurrunana, bala walala yukurrana waŋanhamina walalawuynha bitjanmina, “Way, wanhaŋuru ŋayi dhuwalayi ḏarramu marŋgithinanydja? Ŋayinydja dhuwala muḻkurr-djambatj warray. Yolkuŋu ŋayi yukurra dhuwalayi märramanydja ŋuli? Ga wanhaŋuru ŋayi ŋuli yukurra ganydjarrnydja dhuwala märrama dhiyakuyi malaŋuwu djämawunydja, ŋunhi ŋayi ŋuli ḏukmarama yukurra yolŋu'-yulŋu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ŋayi märraŋala Djesuyunydja ŋunhiyi ḏämbumirri ŋathanydja ga märrama' guya maṉḏanha, bala buku-ruŋalana djiwarr'lilina, bala ŋayi waŋana buku-wurrparana ŋurikiyi ŋathawunydja Gunhu'nhana, bala ḏaw'yurrunanydja ŋunhi ŋathanydja, bala weka'-wikaŋala ḻundu'mirriŋuwalana walalaŋgala, ga walalanydja marrtjina weka'-wikaŋalana bala ŋuriki yolŋuwuna walalaŋgu. Ga bitjarrayi liŋgu ŋayi guyanydja ŋunhiyi märraŋalayi maṉḏanha, ḏaw'yurrunanydja, bala weka'-wikaŋal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bukmakthuna walala ŋunhi yolŋuyunydja walalay marrtjina ḻukananydja, yana liŋgu ga gana' walala warrpa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walala ŋuriŋi ḻundu'mirriŋuyunydja walalay wapmaraŋalana marrtjina ŋunhiyi bäythinyarawuynha ŋatha malanha ga guya, ga bäythinyarawuyyunydja ŋuriŋiyi muṉguyyunydja bathinydja ŋunhi dhaŋaŋguŋalana 12-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rru ŋunhi walala marrtjina yolŋu'-yulŋunydja nhinana dhaŋaŋ warray ŋula nhämunha' warray miṯtji, 5,000 warray ḏarramuwurrunydja, ga yumurrkuny'tja ga miyalktja walala balanyarayi yana liŋgu dhaŋaŋ.Djesu yukurrana marrtjina ŋapakurru gapukurruMathuyu 14:22-33; Djon 6:15-21]]></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Ga dhunupana ŋuliŋuruyinydja maranhu-wekanharaŋuru yolŋu'-yulŋuwalanydja, ŋayi Djesuyu waŋana nhanukalaŋuwala ḻundu'mirriŋuwala walalaŋgala bitjarra, “Ma', wap-wapthurra walala mitjiyalilina, ga marrtjiya ŋäthilina, buḏapthurra ŋunha Bitjaydalilina wäŋalili, ŋunhana bala wiripulilina gali'lili,” bitjarra. Bala walala yukurrana wapthurrunana, bala marrtjinana, ga ŋayinydja Djesunydja ŋunhilina bäymana nhinana. Ga ŋuliŋurunydja dhäŋuru ŋunhi ŋayi yukurrana yolŋu'-yulŋunhanydja djuy'yurruna wäŋalilina roŋiyinyamaraŋala, bala ŋayi dhunupana marrtjinana bala bukulilina, märr ŋayi yurru bukumirriyama yukurra ŋunhalayi gä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unhi ŋayi marrtjina munhakuyinanydja wäŋanydja, walalanydja yukurrana ŋunhi nhanŋu ḻundu'mirriŋunydja walala ŋunhili yana bäyma gapuŋura dhulmuŋura, mitjiyaŋura ŋunhi, ga ŋayinydja Djesunydja yukurrana nhinana gäna ŋayipi ŋunhala bukuŋu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ayi Djesuyu nhäŋala walalanha ŋunhimalayi yana bäymalili, ŋunhi walala yukurrana djämanydja mirithinana ŋunhi ḻiw'yunminanydja, yurru gulkuruna, liŋgu ŋayi yukurrana watayu walalanha bo'yurruna gumurr-nherrara wirrkina. Yo, gawuluŋalana walala yukurrana bitjarrana liŋgu-u-u, ga dhuḏi-djaḏaw'yunarayuna galkina, bala ŋayinydja bunanana, withiyarana ŋayi marrtjina walalanha Djesuyunydja, marrtjina ŋayi yukurrana ŋapakurru bala gapukurru. Ga ŋunhi ŋayi galkithinanydja, ŋayi bini walalanha djuḻkmaranha ḻäy mu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walalanydja ŋanya nhäŋala warray, ŋayi yukurrana marrtjina gapukurru ŋapakurru bala. Bala walala beyaṉiyinana yatjunminana, “Way mokuy, mokuy,” bitjarr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kmakthuna walala nhäŋalanydja ŋanya, bala walala wirrkina beyaṉiyinanydja.Ga dhunupana ŋayinydja Djesunydja waŋana walalanha, “Way walala, yaka nhuma barrariya. Dhuwalanydja ŋarra muka,”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ŋayi marrtjinanydja ga wap-gay ŋunhimalayi mitjiyalilinydja walalaŋgalana, bala dhunupana ŋunhi watanydja ḏaḏawyunminana gulyurrunana. Ga walala ŋunhi nhanukala ḻundu'mirriŋuyunydja walalay wirrkina dhika nhäŋala ṉirryurru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uwalanydja dhuwala yolŋu waku'mirriŋu Merriwu warray, ŋunhi warray bala'-dhuḻ'yunaramirri warray yolŋu. Ŋayinydja dhuwalayi wäwa'mirriŋunydja ŋunhi Djayimgu ga Djotjiwu ga Djudatjku ga Djäymangu warray, ga yapa'mirriŋunydja walala nhanŋu ŋuli yukurra nhina dhiyala ŋilimurruŋgala warray. Ga wanhaŋuruna dhika ŋayi märraŋala dhuwalayinydja malanha?” Ga bitjarrayina walala yukurrana waŋananydja ŋanya, bala yaka warray walala nhanŋu märr-yuwalkthinanydja, yaka walala ḏukṯukthina nhanŋu Djesuw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liŋgu yaka walala dharaŋara mayali' ŋunhi nhä ŋayi djäma, ŋunhi ŋayi maranhu wekaŋala yolŋu'-yulŋunha 5,000-nha ŋuriŋiyi ḻurrkun'thu ŋathayu; gulkuruna walala mayaliny'tja' maḻŋ'maraŋala yukurrana muḻkurryunydja walalaŋgalay walala.Djesuyu ḏukmaraŋala yukurrana rerriwuynha yolŋunha walalanhaMathuyu 14:34-36]]></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rrtjinanydja walala yukurrana bala-a-a, buḏapthurrunana, yana liŋgu ga dhawaṯthurruna wäŋaŋura yäkuŋura Ginitjaranha, bala walala ḻukunydja ŋunhi mitjiyawuynydja ŋurrkaŋala, bala gonha'yurruna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Ga dhunupana walalanydja yolŋu'-yulŋuyunydja nhäŋala dharaŋarana ŋanya Djesunh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la walala gundupuŋalana nhinana bala-a-a, bala marrtjina dhäwu'na ḻakaraŋala birrka'mirrikurrunydja. Bala walala bukmakthu ŋäkula, bala gäŋa'-gaŋala rerrimirrinhana walalanha, mindhalamirrina dhika nhämirrina ŋanya bala Djesuwalan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unhi ŋayi Djesu marrtjinanydja bala wäŋalili birrka'mirrililinydja gulŋiyina, buṉbu-mäypamirrilili ga bala'lilinydja ḻurrkun'lili, dhunupana walala yukurrana marrtjinanydja yolŋu'-yulŋunhana walalanha gäŋala rerrimirrinhana bala Djesuwalana. Ga bitjanana liŋguna yolŋu'-yulŋuyunydja ŋuriŋi ŋuli yukurranha ḻiw'maranhana ŋanyanydja, gunganhana ŋuli, bala walala ŋuli waŋanhana Djesunha bitjana, “Way buku-djulŋi, dhiyaŋunydja walalay yurru rerrimirriyunydja walalay mulka nhuŋu girri' ŋi?... djinmir' yana.” Ga djinmir'wuynydja mulkanharawuy ḏukthurrunana dhunupana yukurrana, birrka'mirrina yolŋu walala bukmaknh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waŋana walalaŋgala bitjarra, “Ŋunhi ŋuli dhäwu'-gänharamirrinydja yolŋu marrtji wiripulilinydja wäŋalili ŋula, walalanydja ŋuli ŋunhilinydja yolŋu'-yulŋuyunydja märrama muka ŋanya dhäruk, ga märr-ŋal'yun muka nhanŋu ŋurikiyi yolŋuwu, ga ŋunhi ŋuli ŋayi be nhanukiyingalanydja wäŋalili marrtji, walalanydja ŋuli nhanŋuwaynydja gurruṯu'mirri walala yakana ŋula märr-ŋal'yun nhanukala, ga dhäruk ŋanya mär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li wäŋaŋura Djesuyu yakana djäma ŋunhiyi ganydjarrmirrinydja rom; yanana ŋayi goŋ-ŋal'yurruna waŋga'-waŋganygalana yolŋu'-yulŋuwala rerrimirriwalanydja, bala ḏukmaraŋalana walalanha, ga yakana ŋayi djäma mirithirrinydja wal'ŋu ŋunhi bathalanydja, liŋgu yolŋu walala ŋunhi yakana nhanŋu märr-yuwalkth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 ŋayinydja ŋunhi borrk-ṉirryurrunana Djesuyunydja nhäŋala ŋunhimalayi yolŋu'-yulŋunhanydja, ŋunhi walala yaka märr-yuwalkthina nhanŋu.Djesuyu djuy'yurruna 12-nha bo'puyŋunhaMathuyu 10:5-15; Luk 9:1-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o. Ŋuliŋurunydja dhurrwaraŋuru Djesuyu gonha'yurruna ŋunhiyi wäŋa, bala ŋayi yukurrana marrtjina wiripulili ga wiripulili wäŋalili, ḻakaraŋalanydja ŋayi marrtjina dhäwuny'tja, ga walalanydja yukurrana nhanŋu ḻundu'mirriŋunydja walala marrtjinayi malthurruna nhanŋ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2026-06-15T07:58:34Z</dcterms:created>
  <dcterms:modified xsi:type="dcterms:W3CDTF">2026-06-15T07:58:34Z</dcterms:modified>
  <dc:title>Bible.com.au: Mark 6:1-56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