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5: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Djesuyu dhä-wirrka'yurrunana ŋanya ŋunhiyi ḏarramunhanydja bitjarra gam', “Yol nhe dhuwala yäkunydja?” bitjarra. Ga ŋayinydja ḻakaranhamina bitjanmina warray, “Ŋarranydja dhuwala yäku Guḻku', liŋgu guḻku' wal'ŋu ŋanapurru dhuwala yulŋ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uriŋi ḏarramuyu bitjarrana liŋguna yukurrana ŋäŋ'thurrunanydja bitjarra ŋanya Djesunha, “Yaka ŋanapurrunha dhirr'thirryurra ga djuy'yurra dhipuŋuru wäŋaŋuru,” bitja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nhala bukuŋuranydja yukurrana nhinana guḻku'na mirithirrina wäyin bikipikinydja malanha, wäŋgaŋala dharrana ḻukana mulm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unhi yätjmirrinydja birrimbirr walala waŋana bitjarrana Djesuwala, “Way, djuy'yurra ŋanapurrunha djunamana ŋunhana bikipikiwalana walalaŋgala. Ŋanapurru gärri ŋunhayina, walalaŋgalana ŋ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Djesunydja waŋana yoraŋalana walalaŋgu.Bala walala ŋunhi yätjmirrinydja birrimbirr walala yukurrana dhunupana dhawa-yawaṯthurrunana ŋurikala ḏarramuwalanydja, bala yana gulŋiyinana yukurrana ŋurikala bikipikiwalana walalaŋgala, bala walalanydja ŋunhi dhunupa gundupuŋalanydja bukuŋurunydja dhurrwuṯthurrunana, bala ḻupthurrunana yukurrana gapulilina, djaḻwurr-rr bitjarrana. Ga bukmakthinana ŋunhi bikipikinydja walala guḻwuḻyurruna yukurrana, bala murrmurryurrunana warrpam'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ŋunhi bikipiki-djäkamirriyunydja yolŋuyu walalay nhäŋalana ŋunhimalayi walalanha, bala yana gundupuŋala roŋiyina balayi wäŋalilina, bala yana dhäwu'na ḻakaraŋala marrtjina ḻiw'maraŋalana. Bala yolŋunydja walala guḻku'na gundupuŋala balayi nhänharaw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nhi walala bunananydja yukurrana yolŋu'-yulŋunydja, bala walala nhäŋala ŋunhina yolŋunha, ŋayi yukurrana nhinana galkina nhanukala Djesuwalana. Yo, girri'mirrina ŋayi yukurrana nhinananydja, ga ḻiya nhanŋu ŋamakurru'na wal'ŋu, dhunupana. Nhäŋalanydja walala ŋanya yukurrana, bala yana beyaṉiyin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riŋinydja marŋgimirriyunydja yolŋu'-yulŋuyu ḻakaraŋalana walalaŋgu yolŋu'-yulŋuwunydja ŋurikiynydjayi ŋunhi ŋayi nhaltjarra Djesuyu ḏukmaraŋala yolŋunha ŋunhiyi, ga bitjarrayi bili walala ḻakaraŋalayi bikipikiwalaŋuwuynydja walalaŋgalaŋuwu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walala ŋuriŋi yolŋu'-yulŋuyu waŋana ŋanya bitjarrana Djesunha, “Gatjuy marrtjiya roŋiyiyana dhipuŋurunydja ŋanapurruŋgalanydja wäŋaŋuru.” Bitjarra warray walalanydja ŋanya djuy'yurruna warray, liŋgu walala mirithinana barrarin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Djesu marrtjinanydja, bala wapthurruna mitjiyalilina.Bala ŋayi ŋunhiyinydja yolŋu marrtjina, ga waŋana dhä-ŋäkulana ŋanya Djesunha bitjarra, “Ŋarranydja djäl dhuwala, ŋarra yurru marrtji, nhuŋuna malthu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dhawaṯmaraŋala waŋana yolŋunha mokuywalaŋumirrinha birrimbirrmirrinhaMathuyu 8:28-34; Luk 8:26-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rru ŋayi Djesunydja waŋana yaka'yurruna, roŋinyamaraŋala ŋanya bitjarra, “Gatju marrtjiya, bala roŋiyiyana nhokalaŋuwala gurruṯu'mirriwalana walalaŋgala, ga ḻakaraŋanydja biyakana, ŋunhi nhaltjarra nhuna ŋayi Garrayyu walŋakuŋala, liŋgu ŋayina nhuŋu mel-wuyurruna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 ŋunhiyi ḏarramunydja bilyurruna, bala ŋayi dharrana-marrtjinanydja ḻiw'maraŋalana, ḻakaraŋalanydja bukmaklilina yana wäŋalili, bitjarra ŋayi ḻakaraŋala wäŋalilinydja ḏämbumirrilili ga ḏämbumirrilili, bukmakkalana yana ŋayi ḻakaraŋalanydja yolŋu'-yulŋuwalanydja, ŋunhi nhaltjarra ŋanya Djesuyu yolŋukuŋala walŋakuŋala, bala walala bukmakthuna ŋäkulanydja ṉirryunminana.Djesuyu ḏukmaraŋala Djäritjku gäthu'mirriŋunha rakunyŋuru, ga miyalknha ŋunhi, ŋunhi ŋayi mulkana girri' nhanŋuMathuyu 9:18-26; Luk 8:40-56]]></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uliŋurunydja dhurrwaraŋuru ŋayi Djesu marrtjina balayi buḏapthurruna, ga dhawaṯ-gay wiripuŋurana gali'ŋura. Ga ŋunhi walala yukurrana dhawaṯthurrunanydja mitjiyaŋurunydja, bala walalanydja marrtjina yolŋu'-yulŋunydja djarrawurr'yurrunana nhanukala Djesuw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waŋgany yolŋu yäku Djäritj marrtjina Djesuwala, yurru ŋayi ŋunhi yolŋunydja ŋurruŋu buku-ŋal'yunaramirriwu Buṉbuwu. Nhäŋalanydja ŋayi Djesunha, bala yana ŋayi marrtjinana, bala ŋurrkanhaminanydja ŋayi nhanukala Djesuwala ḻukulili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waŋananydja ŋäŋ'thurruna, mirithinana buku-wurrpara ŋanya bitjarrana gam', “Buku-djulŋi Garray, go marrtjiya ŋarrakala wäŋalili ŋunha, liŋgu ŋarraku ŋunha gäthu'mirriŋunydja yukurra mirithirrina rirrikthun, galki yurru rakunydhirrina. Go marrtjiya, bala nhe yurru goŋ-ŋal'yurrana nhanukala, märr yurru ŋayi ḏukthunna, ga walŋathirrina yurr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Djesunydja yana malthurrunana ŋuripayina ḏarramuwana.Ga walalanydja marrtjina malthurrunayi maṉḏaku mirithirrina guḻku'na wal'ŋu yolŋu walala ḏur'-duryunminana, wäŋgaŋalanydja marrtjina bala dhukarrkurru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unhilimiyi malaŋura waŋgany miyalk yukurrana marrtjina, yurru ŋayi ŋunhiyi miyalk yukurrana rirrikthurrunanydja weyinŋumirrina dhikana, ŋayi ŋuli yukurranha maŋgu'-waṉḏinyanydja 12-nha dhuŋgarra ŋup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uḻku'mirrina ŋayi ŋuli marrtjinya marrŋgitjkalanydja walalaŋgala ḏilthanminyarawunydja, ga bitjanayi bili birrka'na ŋayi ŋuli warrkuḻunhanydja nhänydja malanha nhanŋuway ŋayi ŋurikiyi baḏarraŋ'kunharawunydja, yurru bäyŋuna ŋayi ŋamathina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ayi ŋuriŋiyi miyalkthu ŋäkula ŋanya Djesunha, ŋunhi ŋayinydja ŋuli walŋakuma yukurra yolŋu'-yulŋunha, bala ŋayi marrtjina galkithinana Djesuwalana malakurru walalaŋgala yolŋu'-yulŋuwala, liŋgu ŋayi guyaŋinanydja yukurrana ŋayipi gayul bitjar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Ŋarra bay, yurru yana marrtji ga mulka girri'na nhanŋu, bala ŋarra yurru ŋamathirri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rrtjinanydja walala yukurrana-a-a, yana liŋgu ga burnha buna wiripuŋurana wäŋaŋura makarrŋura, yurru ŋunhi wäŋanydja wiripu-guḻku'wu malawu yäkuwu Garatjingu walalaŋgu yolŋu'-yulŋuw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ŋayi marrtjinanydja bala-a-a, ga baḻ'-way ḏiltjililina nhanukala Djesuwala, bala goŋ-djarryurrunana, baṯ mulkana girri'na nhanŋu. Bala dhunupana yana ŋunhi nhanŋu waṉḏinyarawuynydja maŋguny'tja ḏaḏawyurrunana, ga dhunupana ŋayi dhäkay-ŋäkulanydja ŋamakurru'na wal'ŋu dhikana ŋanyapinyay ŋayi rumbalnydja, liŋgu ŋayi ḏukthurrunana nhanukalay ŋayi rerriŋuru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dhunupana yana ŋayinydja Djesunydja dhäkay-ŋänhaminana ganydjarr winya'yunarana nhanukuŋu mulkanharanydja, bala ŋayi bilyurruna, ga waŋana bitjarrana, “Ya'! Yolthu dhika ŋarraku mulkana girriny't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walalanydja nhanŋu ḻundu'mirriŋunydja walala waŋana bitjarra, “Nhäma nhe yukurra dhuwala yolŋu'-yulŋunhanydja guḻku'na dhikana marrtji ḏur'-ḏuryunmirrinydja bala nhokala. Ga nhäku dhuwala nhe dhä-wirrka'yurruna bitjarrayinydja, ‘Yolthu dhika ŋarranha mulkananydja?’ bitjarr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ŋayi Djesuyunydja marrtjina nhäŋala baḏak yana, ḻarruŋala ŋuriki yolŋuwu ŋunhi ŋayi ŋanya mulkana märr-yuwalkthinyarayu nhanukalay ŋay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ŋayi ŋunhi miyalktja galyurrunana, beyaṉiyinana manapara, liŋgu ŋayi marŋgithina ŋunhi nhäthinyara nhanŋu maḻŋ'thurruna ŋunhiliyi. Bala ŋayi marrtjinanydja bala Djesuwalana, bala yana galkina gumurrlilina nhanukala, bala yukurrana ḻakaraŋala dhunupana dhäw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Djesunydja waŋana bitjarrana nhanŋu, “Way miyalk, nhenydja dhuwala liŋguna ḏukthurrunana nhokalay nhe märr-yuwalkthinyarayunydja. Gatjuy marrtjiyanydja ŋoy-yal'yurrana. Liŋguna nhe ŋamathinana rerriŋuru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urru ŋayinydja ŋunhi ḏarramu, Djäritjtja yäku dhärrana yukurrana yana, galkurruna ŋunhimalayi, bala walalanydja dharrana bunana warray dhäwu'mirrinydja walala nhanŋu Djäritjku, ŋulaŋurunydja nhanukala wäŋaŋurunydja, bala ḻakaraŋala bitjarrana nhanukala, “Dhuḏitjnha dhuwala. Nhuŋu gäthu'mirriŋunydja liŋguna rakunydhinana. Yakana biyapulnydja ḻayḻaymaraŋa Garraynhanyd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urru ŋayi Djesuyunydja ŋäkula ŋunhiyi dhäruktja, bala ŋayi waŋana Djäritjkalanydja bitjarrana, “Yaka nhenydja galyurra. Märr-yuwalkthiyana yan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 ŋayi Djesuyu ŋuliŋurunydja yukurrana guḻku'nhanydja yolŋu'-yulŋunha djuy'yurrunana, bala ŋayi yana garr'yurrunanydja Betanha ga märrma'nha gutha'manydjinha, Djayimnha ga Djonnha, bala walala wäŋgaŋalana marrtjina bala-a-a, bala bur-way bunana Djäritjkalanydja wäŋaŋur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ŋayi Djesuyunydja nhäŋala yolŋu'-yulŋunhanydja ŋäthinyaminyara, ga ḏur'yunminyara warray, ga ganuru yolŋu'-yulŋu rirrakay yukurrana buṯthurr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nhi walala Djesu ga nhanŋu ḻundu'mirriŋu walala wapthundja yukurra mitjiyaŋurunydja, bala ŋayinydja marrtji yolŋu warray dhawaṯthun ŋuliŋuru mathirraŋurunydja, bala nhina djartjaryun withiyanna bala ŋanya Djesunhan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ŋayi Djesu marrtjina gärrinanydja, bala waŋana bitjarrana ŋunhi yolŋu'-yulŋunhanydja, “Nhäku nhuma yukurra dhuwala ŋäthinyamirrinydja? Ŋunhanydja wirrkuḻnydja yaka rakuny, yana ŋayi yukurra ŋorra ŋunha yakur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 walalanydja ŋuriŋi yolŋu'-yulŋuyunydja wakalliliyaŋala warray ŋanya Djesunha dhäruktja, bala warku'yurrunana ŋula nhaltjarrana waŋana.Bala ŋayi Djesuyu yolŋu'-yulŋunhanydja dhawaṯmaraŋalana yukurrana, bukmaknha yana, warraŋullilina, bala ŋayi garr'yurrunanydja ŋunhiyinhana walalanha, ŋäṉḏi'mirriŋunha ga bäpa'mirriŋunha ŋurikiyi wirrkuḻwu, ga nhanŋuway ḻurrkun'nha, bala gärrinanydja walala marrtjina bala ŋunhimalayina, ŋunhi wanhami yukurrana wirrkuḻ ŋorran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ala ŋayi Djesunydja goŋ-djarryurruna, baṯnha ŋanya goŋnha, ga bitjarrana ŋayi waŋananydja nhanukalayi ŋayi dhärukkurrunydja, “Dalitha gom,” bitjarra, maya'li' balanyara gam', “Way miyalk, gaŋgathiyana,” bitjarr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dhunupana yana ŋunhi yothuny'tja gaŋgathinana, bala dharrana marrtji'-marrtjinana, liŋgu dhuŋgarranydja nhanŋu ŋurikiyi yothuwu märrma' rulu ga märrma' bäythinyara.Ga bukmaktja ŋunhi yolŋu'-yulŋu wirrkina dhika wal'ŋu ŋoy-wiḻaŋ'thurruna nhäŋalanydja ŋunhiyi wirrkuḻnh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ala ŋayi Djesuyunydja waŋana walalanha ḏälku'-ḏalkuŋalana yakaŋuwuna ḻakaranharawu ŋula yolku. Ga biyapulnydja ŋayi waŋana walalanha ŋathawuna wekanharawu, maranhuwuna nhanukalaŋuwu, ŋayi yurru ŋathana ḻuka ŋuriŋi yothu'yunydj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urru ŋunhi ŋayi ḏarramunydja mokuywalaŋumirri birrimbirrmirri, ga nhinanhanydja ŋayi ŋuli yukurranha bitjana liŋgu dhuwala'ŋura yana, rakunymirriwala mathirraŋura, ŋunhiyinydja nhanŋu wäŋana nhinanharawuna. Ga bitjana liŋgu walala ŋuli yolŋu'-yulŋuyunydja ŋanya ḏap-ḏapmaranha raki'yu ga djimuku'yu ḏälmirriyunydja, ḻuku maṉḏanha ga goŋ maṉḏanha, yurru ŋayinydja ŋuli yukurranha ŋuriŋi yolŋuyunydja bakmaranha warray bitjana liŋgu raki'nha ga djimuku'nha, liŋgu ŋayi ŋunhi mirithirrina ḏäl yolŋunydja; yakana ŋula yolŋuyunydja ŋanya ŋuli ḏaḏawmar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tjana liŋgu ŋayi ŋuli munha-ŋupana ga walu-ŋupana yukurranha marrtjinyanydja ŋula dhuwala'kurrunydja ga ŋula buku'-bukukurru. Marrtjinyanydja ŋayi ŋuli yukurranha, yatjuna marrtjinya, ga mitmitthunminya ŋanyapinyay ŋayi guṉḏay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nhäŋala Djesunhanydja yolŋuyu ŋuriŋiyi, beŋuru barrkuŋuru yana, bala nhinana waṉḏinana lili-i-i, withiyaranydja ŋanya Djesunha, yana liŋgu ga bur-way bunana, bala bun'kumu-djipthurrunanydja ŋayi gumurrlilina nhanukala Djesuw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yana yatjurrunana ŋayi waŋananydja bitjarrana gam', “Djesu, Gäthu'mirriŋu djiwarr'wuywu wal'ŋu Waŋarrwu. Nhaltjan yurru nhe ŋarranha dhuwala yulŋunydja? Buku-djulŋi, yaka ŋarranha dhirr'thirryurra ga buŋa, liŋgu Godkala yana ŋarra nhuna yäkuyunydja ŋäŋ'thun yuku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ayi ŋunhi ḏarramu waŋananydja bitjarrayi, liŋgu Djesu yukurra waŋa bitjan, “Nhuma yätjmirri birrimbirr walala, ma' dhawa-yawaṯthurrana nhanukala.”]]></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2026-06-24T14:31:58Z</dcterms:created>
  <dcterms:modified xsi:type="dcterms:W3CDTF">2026-06-24T14:31:58Z</dcterms:modified>
  <dc:title>Bible.com.au: Mark 5:1-43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