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Ŋunhi ŋarra yurru bäy-ḻakarama yätjpuynydja dhiyaku ḏarramuwu dhuwurrwuy, ga ŋunhi ŋarra yurru baḏarraŋ'kuma rumbal nhanŋu, ŋunhiyinydja maṉḏa bitjan waŋganynha yana yulŋunydja, ga balakurru-witjan nhuma yurru nhämanydja, bala marŋgithirrina marrtji, ŋunhi ŋarrakunydja dhuwala dhunupa ŋunhi ŋarra yurru bäy-ḻakarama yätjpuy dhuwurrwuy dhiyala munatha'ŋu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bilyurruna, ga waŋana ŋurikala rerrimirriwalanydja yolŋuwala bitjarrana, “Ma' gaŋgathiyana, ga märraŋa nhuŋuway gayan'thana, bala marrtjiyana nhokiyingala wäŋa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ala dhunupana ŋayi ŋunhi yolŋu ḻaw'yurrunana, bala dhärrana, bala gayan'thana nhanŋuway märraŋala, bala djartjaryurrunana.Bala walala yolŋu'-yulŋuyunydja nhäŋalana yukurrana ŋanya, ga wirrkina dhika mel-ḻarr'yurruna, ṉirryurrunana nhäŋala, bala walala dhika bena märr-yiŋgathinanydja yukurrana Gunhu'wu, bala waŋana bitjarrana, “Yaka warray ŋilimurru nhänha ŋuli ŋäthilinydja bitjanarayi.”Djesuyu garr'yurrunana MathuyunhaMathuyu 9:9-13; Luk 5:27-3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ala ŋayi Djesu ŋuliŋuruyinydja marrtjina balayi roŋiyina raŋililiyi, bala walalanydja yolŋu'-yulŋunydja guḻku'na dhikana ḻuŋ'thurruna marrtjina nhanukala, bala ŋayi dhunupana ḻakaraŋala marŋgikuŋalana walalan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 ŋayi yukurrana marrtjinanydja dhukarr-ŋuparanydja Djesu, bala ŋayi nhäŋala waŋganynhana yolŋunha, ŋayi nhinana gombu'-gumbuŋala rrupiya yolŋunha walalanha, liŋgu nhanŋu ŋunhiyinydja djäma, rrupiyawunydja gombunharawu, yurru yäkunydja ŋayi ŋunhiyi yolŋu Lepay, ga wiripunydja ŋayi yäku Mathuyu, gäthu'mirriŋu Yalpiyawu.Nhinananydja ŋayi yukurrana Lepay, djäma ŋayi yukurrana, bala ŋayi Djesuyunydja waŋa nhanŋu bitjanna, “Way yolŋu, go ŋarrakuna malthurra.” Bala ŋayi ŋunhi yolŋunydja dhunupana yana gaŋgathirrina, bala malthunna nhanŋu Djesuwu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 märr-gurriri, bala ŋayi Lepayyunydja garr'yurruna ŋanya Djesunhana bala nhanukalaynha wäŋalili, bala walala yukurra ŋathana ḻuka ŋunhiliyina. Ga walala ŋunhi dhuwurr-yätjmirrinydja, rrupiya-gombunharamirri walala ga rom-bakmaranhamirri walala, walalanydja yukurrana malthurrunayi nhanŋu Djesuwu, bala yana gärrina yukurra, bala marrtji nhinana waŋgany-manapanmirrina Djesuwalana ga nhanukalaŋuwala ḻundu'mirriŋuwalana walalaŋgala, bala walala yukurra ŋathanydja ḻuka waŋganyŋur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a walalanydja dharrana nhäŋala warray, Rom-marŋgikunhamirriyunydja ga Rom-dharraymirriyunydja yolŋu'-yulŋuyu ŋanya Djesunha, ŋunhi ŋayi ḻukana walalaŋgala dhuwurr-yätjmirriwala nhinana yolŋu'-yulŋuwala, bala walala waŋana dhä-wirrka'yurruna nhanŋu ḻundu'mirriŋunhana walalanha bitjarrana, “Way, nhäku warray ŋayi yukurra Djesuyu ḻuka ŋatha ŋurukala dhuwurr-yätjmirriwalanydja yolŋu'-yulŋuw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Djesuyunydja dharrana ŋäkula warray walalanha, bala ŋayina walalaŋgu buku-wakmaraŋalanydja waŋana Djesuyuna, bitjarranydja gam' ḻakaraŋala. “Ŋunhi ŋuli yolŋu guyaŋinyamirri ŋamakurruny'tja, ŋayinydja yurru ŋunhiyinydja yolŋu yaka marrtji ŋula yolkala ŋamathanharawunydja rerriŋuru; ŋunhiyi liŋgu yurru rerrimirri yolŋu marrtjinydja ḏukmaranharawunydja djämawuy ŋula yolkuŋu. Ŋarranydja dhuwala yaka marrtjina ŋurikinydja yolŋuwu ŋunhi ŋayi yukurra nhina dhuwurr-dhunupa be; yana ŋarra marrtjinanydja lili dhuwurr-yätjmirriwu yolŋuwu walalaŋgu, märr yurru walala bilyun, bala gananna walalaŋguway yätjtja, bala walŋathirrina nhina.”Ḻakarama yukurra yuṯawuy rombuy ga ŋäthiliŋuwuyMathuyu 9:14-17; Luk 5:33-3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ŋganymirri waluyu, yolŋu walala buku-ŋal'yun yukurra ŋoy-ŋathamiriw, ŋunhi walala yolŋu'-yulŋunydja malthunaramirri walala Djongu ŋuriki ḻiya-ḻupmaranhamirriwu yolŋuwu, ga wiripu-guḻku' Rom-dharraymirri walala yolŋu'-yulŋu. Bala walala wiripunydja mala yolŋu'-yulŋu marrtji bala Djesuwala, ga waŋa dhä-wirrka'yun bitjan gam', “Way, ŋunha Djongu malthunaramirri walala buku-ŋal'yunna yukurra ŋoy-ŋathamiriwnha, ga ŋunha malthunaramirri walala Rom-dharraymirriwunydja walalaŋgu, walala yukurra bitjandhi bili ŋoy-ŋathamiriw ŋunha buku-ŋal'yun yana. Ga nhuŋunydja ḻundu'mirriŋu walala ŋuli bitjan warray liŋgu ḻuka warray ŋatha yukurra. Nhäku warray walala ŋuli yakanydja nhina ŋoy-ŋathamiriw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Bala ŋayi Djesuyunydja buku-wakmarama ḻakarama walalaŋgu mayali'kurruna dhäwu', bitjanna gam', “Ŋunhi ŋuli yolŋu'-yulŋunydja waŋgany-manapanmirri marrtji ḻuŋ'thun bitjan gumurr-ŋamathirri ŋurikinydja yolŋuwu ḏarramuwu ŋunhi ŋayi ŋuli märramana nhanŋuway dhäykanha, bala nhaltjanna walalanydja yurru?... nhina ŋoy-ŋathamiriw yukurra? Bäyŋu warray, yana walala yurru ḻukana marrtji goŋmirriyirrina bitjanna ŋurikalayina ḏarramuwalana, ga yana liŋgu ga ganan ŋayi yurru walalanha ŋuriŋiyi. Ga ŋarrakunydja dhuwalanydja walala ḻundu'mirriŋu walala balanyarayi bitjan ŋunhiyi walala, ga ŋarranydja dhuwala balanyara bitjan ŋunhiyi ḏarramu yolŋu. Galkina dhuwala ŋarra yurru gananna walalanha yulŋunydja, ga dhäŋuru ŋuliŋuruyina walala yurru bitjandhiyinydja ŋoy-ŋathamiriwnydja nh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rirrkminynha yolŋunhaMathuyu 9:1-8; Luk 5:17-2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Djesuyu wiripunydja mayali'mirri ḻakaraŋala dhäwu' bitjarrana gam', marŋgikuŋalanydja walalanha. “Ŋäthiliŋunydja rom dhuwala balanyara bitjan ŋäthiliŋu girri' bätjupatju. Ŋunhi ŋuli yolŋuwu ŋäthiliŋunydja bätjupatju barr'yun, yakana ŋayi yurru ŋula yuṯanydja dhomala märrama, bala dhä-manapan mam'marama ŋunhiwala ŋäthiliŋulilinydja ḻatju'kumanydja biyapul. Ŋuli ŋayi yurru bitjandhiyi rrambaŋikumanydja mam'marama maṉḏanha, ŋäthiliŋunha ga yuṯanha, ŋayinydja yurru ŋunhi yuṯanydja yupthunna yana, ga ŋäthiliŋu yurru marrtji barr'-barryunna buruŋgulkthirrina biyapulnha wirrkina wal'ŋu.” Bitjarra ŋayi Djesuyu ḻakaraŋalanydja, märr yurru yolŋu'-yulŋuyu yaka yuṯanha romnha waŋgany-manapan ŋäthiliŋulili rrambaŋikum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wiripunydja ŋayi Djesuyu bitjarrayi bili ḻakaraŋala mayali'mirri dhäwu', dhuwala gam', “Ŋarrakunydja rom dhuwala balanyara bitjan yuṯa weyika' borum. Ŋunhi ŋuli yolŋuyu djäma yuṯanydja weyika' borum, yakana yurru ŋayi rarryun ŋunhiyi ŋäthiliŋulilinydja bathilili, balanyaralilinydja bitjan ŋäthiliŋu ḏimbuka, liŋgu ŋunhiyi ŋäthiliŋunydja bathi yurru yana baw'yunna ŋuriŋiyi yuṯayunydja weyika'yu, bala yurru ŋunhi weyikany'tja ḻarryun winya'yunna marrtji, ga bathi yurru ŋunhi yätjthirri buruŋgulkthirrina yana. Yo, ŋunhi yurru yolŋuyu märrama yuṯa wal'ŋu weyika' borum, yana ŋayi yurru ŋunhi rarryundja yuṯalilina bathililinydja, märr yurru maṉḏa weyika' ŋunhi ga bathi rulwaŋdhun yukurra ḻatju' yana, winya'yunamiriwnha. Ga balanyarayi bili dhuwala yuṯawunydja romgu. Ŋunhi nhe yurru märrama ŋunhi ŋarraku yuṯa walŋamirri rom, nhenydja yurru nhina yukurra yuṯaŋurana yana romŋura, yakana ŋäthiliŋulilinydja roŋiyiya, märr yurru yuṯanydja walŋa yakana nhokala winya'yun.” Ga bitjarra ŋayi Djesuyunydja ḻakaraŋala.Dhuwalanydja dhäwu' Ganaŋ'maranharamirriwuy WaluwuyMathuyu 12:1-8; Luk 6:1-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a wiripuŋuyu waluyu ŋunhiyinydja Ganaŋ'maranharamirri Walu, Djesu ga nhanŋu ḻundu'mirriŋu walala marrtji wäŋgama dhukarr-ŋupan, yurru gali'ŋuranydja maṉḏaŋuŋura dhukarrŋuranydja ŋatha birrali' marrtji dhärra'-dharra. Bala Djesuwala ḻundu'mirriŋuyunydja walalay marrtji gulkthunna bala muḻkurrnha malanha ŋatha, bala marrtji buryi'yunna ŋunhi ŋathanhanydja barrwaṉ'tja walalaŋgalay goŋdhuna, bala marrtji ḻukana bal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walalanydja bäy nhäma warray walalanha, ŋuriŋi Rom-dharraymirriyunydja walalay yolŋu'-yulŋuyu, bala walala waŋa Djesunhana bitjanna gam', “Way, nhäŋa ŋunha nhuŋuway ḻundu'mirriŋunha walalanha. Ŋunhanydja walala yukurra' romnha bakmarama, liŋgu djämana walala yukurra dhuwalayinydja bitjandhiyinydja goŋdhunydja. Yaka dhuwala dhunupa walalaŋgu gäthuraŋuwunydja djämawu, liŋgu dhuwalanydja be muka Dhuyu Walu, Nhinanharamirr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Djesunydja waŋa buku-wakmarama bitjanna walalaŋgu. “Way walala, yaka muka nhuma dhuwala dhäwu'wunydja marŋgi ŋiniya? Ŋunhi nhaltjarra ŋäthili Ŋurruŋuyu yäkuyu Daypitthu yukurrana djäma? Waŋganymirri Daypit ga nhanŋu ḻundu'mirriŋu walala djaṉŋarrthinana wal'ŋu mirithina, bäyŋuna walalaŋgu ŋula ŋath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dhunupana ŋayi Daypit marrtjinanydja gulŋiyina ŋunhana Godkalana Buṉbulili, bala ŋayi Daypitthunydja märraŋala ŋunhiyina dhuyuna rruthi ŋunhi walalaŋguŋu gurrunhanara mundhurr ŋunhiyinydja Godku ŋatha. Romdhunydja yukurra dhuwala ḻakarama ŋurikiyinydja dhuyuwunydja ŋathawu yana ḏalkarra'mirriwu walalaŋgu ḻukanharawu, yaka ŋula yolku yolŋuwu, yurru ŋayinydja Daypitthunydja ḻukana warray ŋunhiyi dhuyu ŋatha, bala ŋayi wiripunydja wekaŋala nhanukalayŋuwu ŋayi goyurr'mirriŋuwuna walalaŋgu, bala walala ḻukanana. Yo, dhuwalayinydja ŋunhi bitjarrayinydja ŋunhi ŋayi yäku Bayatha yukurrana nhinana Ḻiya-ŋärra'mirri ŋulinyaramirriyuy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 waŋana dhawar'maraŋalanydja bitjarrana gam', “Ŋäthilinydja ŋunhi Gunhu'yu djäma yolŋunha, ga yurruna ŋayi romdja wekaŋala Nhinanharamirrinydja Walu, yana ganydjarrwu walalaŋgu yolŋu'-yulŋuwu; yurru yakana ŋayi Gunhu'yu yolŋunhanydja djäma ganydjarrmirriyanharawu romg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ŋarrana dhuwala, Yolŋuna wal'ŋu Gäthu'mirriŋu, rom-waṯaŋu dhiyakuyi Nhinanharamirriwunydja Romgu.” Ga bitjarra ŋayi Djesuyu ḻakaraŋala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märr-gurriri, ŋayi Djesunydja roŋiyinana marrtjina balayi Gapaniyamliliyi, bala gärrina waŋganylili bala'lili, bala guḻku'yuna walalanydja yolŋu'-yulŋuyunydja ŋäkula ŋanya, bala gundupuŋala nhanbalana bunana, gumurr-waṉḏinana nhanŋu Djesu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ŋunhimalayinydja wäŋalili marrtjina yurrum'thurruna yolŋu'-yulŋunydja, ga balany'tja ŋunhi warrpam' dhika gungaŋalana, dhaŋaŋdhinana yukurrana yolŋu'-yulŋuna ŋunhili bala'ŋura, ga dhurrwaranydja ŋunhi balany'tja warrpam'nha gungaŋala yolŋu'-yulŋuyuna.Ŋayi Djesunydja yukurrana nhinana ŋunhili bala'ŋura djinawa, waŋana yukurrana dhäwu' ḻakaraŋala walalaŋgu ŋurikiyi yolŋu'-yulŋu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ulinyaramirriyu liŋgu, ḏämbumiriw ḏarramuwurru bunana ŋunhiliyi, gäŋalanydja marrtjina lili djaṉdjaṉdhurrunanydja rirrkminynha ḏarramunha. Walala ŋunhi djälthinanydja, walala bini gänha ŋanya dhunupaŋga bala Djesuwalaŋga, yurru dhaḻakarrnha walalaŋgu bäyŋuthina gärrinyarawuna.Yo, balany'tja yukurrana ŋunhiyi dhärrana bilkpilk ḻaparra, bala walala ŋunhiyi ḏarramuwurrunydja ŋal'-ŋalyurruna ŋunhimalayi ŋapalilina bala'lili, bala walala ḻapmaraŋala ŋunhiyi ŋapaŋurunydja bala'ŋuru dharpanydja, bala ŋarŋgana ḻapmaraŋala. Bala walala ŋuliwitjarrana ŋarŋgakurruna dhuryunmaraŋala ŋunhinha rerrimirrinhanydja yolŋunha gayan'thamirrina ŋunhi yana miṯtjilili ṉapuŋga'lili, bala gurrunhara ŋunhimala gumurrlilina Djesuwal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 Djesuyunydja nhäŋala walalanha ŋunhiyinha walalanha ḏämbumiriwnha ḻundu'mirriŋunha walalanha, ŋunhi walala yukurrana wirrki dhika märr-yuwalkthina nhanŋu, bala ŋayi Djesunydja waŋana ŋurikalana rerrimirriwalana yolŋuwala bitjarrana gam', “Yolŋu ŋarraku gay'. Nhuŋu yätjtja dhuwurr liŋguna buwayakthin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lalanydja marrtjina ḏäpthurruna ŋaḻapaḻmirri ŋunhiliyi, Rom-marŋgikunharamirri walala, mäkiri-witjurrunayi yukurrana Djesuwu dhärukku, bala walala ŋanya ŋäkula dhäruk waŋanhara bitjanarana, “Nhuŋu yätjtja dhuwurr buwayakthinana.” Bala walala guya'-guyaŋinana, ga waŋana bitjarr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häku dhuwala ŋayi yukurra waŋa yätjkuma Godnhanydja bitjandhiyi? Ŋayinydja yukurra ŋunha guyaŋinyaramirri yanapi ŋayi Gunhu', ŋiniya? Ŋayipina yana Gunhu'yuna ŋuli bäy-ḻakaramanydja yätjpuy dhuwurrwuy, yakana ŋula yolŋuyu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urru Djesunydja marŋgithina nhaltjarra ŋunhi walala nhinana guya'-guyaŋina, bala ŋayi waŋana walalaŋgala bitjarrana ŋaḻapaḻmirriwalanydja, “Nhäku nhuma yukurra guyaŋirri bitjandj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2026-06-15T08:25:18Z</dcterms:created>
  <dcterms:modified xsi:type="dcterms:W3CDTF">2026-06-15T08:25:18Z</dcterms:modified>
  <dc:title>Bible.com.au: Mark 2:1-28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