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Djesunydja ŋunhi gaŋgathina walŋathina beŋuruyi moluŋurunydja munhakumirri Djandi yana, ga ŋurruthaŋalanydja wal'ŋu ŋayi maḻŋ'thurruna Merri Maktalawuywala, ŋurikala yolŋuwala ŋunhi ŋayi nhanukala dhawaṯmaraŋala waŋgany-rulu ga märrma' bäythinyara yätj birrimbirr, ŋurikalayi dhäykawala ŋayi ŋäthilinydja maḻŋ'maranham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ŋuliŋurunydja marrtjinana Merri dhunupana, ga ḻakaraŋala ŋuripa wiripu-guḻku'wana nhanukalaŋuwa ḻundu'mirriŋuwa walalambala. Walala yukurrana ŋunhiyinydja warwuyurruna guyaŋina, ŋäthinana manapara wirrkina ŋunhiliyi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ŋayi ḻakaraŋalanydja ŋuriŋiyi dhäykayu bitjarranydja, “Way, Djesunydja dhuwala walŋana. Liŋguna ŋarra ŋanya nhäŋalana,” bitjarranydja, walalanydja yaka nhanŋu märr-yuwalkmirriy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 dhäŋuru ŋayi Djesu bitjarra yana liŋgu maḻŋ'maranhamina märrma'walanydja yolŋuwala maṉḏakala ŋuliŋuruyi miṯtjiŋuru, ŋunhi maṉḏa yukurrana ŋunhiyi maṉḏa marrtjina bala wäŋalili wiripulili dhukarr-ŋup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yinydja maḻŋ'thurruna maṉḏakala ŋunhiliyi, bala maṉḏanydja ŋunhi roŋiyina balayi waṉḏina nhinana bala, ga ḻakaraŋala walalambala wiripu-guḻku'wanydja, ga walalanydja yaka märr-yuwalkth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ŋuru dhäŋuru ŋayi Djesu milkunhamina maḻŋ'maranhamina ŋanyapinyay ŋayi ŋurikala 11-galana nhanukiyingalaŋuwala ḻundu'mirriŋuwalanydja walalaŋgala; walala yukurrana ŋatha ḻukana ŋunhiliyi, bala ŋayi waŋananydja walalanha bitjarrana, “Nhätha muka dhuwala nhuma yurru märr-yuwalkthirrinydja? Mukthun yana dhuwala nhuma ŋayaŋu-ḏälmirri yulŋunydja? Nhäku nhuma yakanydja märr-yuwalkthirri yukurra ŋurikinydja walalaŋgu ŋunhi walala ŋarranha nhäŋala walŋathiny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waŋana bitjarrana Djesu, “Marrtjiya wäŋalilinydja buku-ḻiw'maraŋa, birrka'mirrilili yana, ga ḻakaraŋa dhäwuny'tja birrŋ'maraŋa ŋarranha bukmakkala yana bäpurr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yurru yolŋuyu märr-yuwalkthirrinydja ŋarranhä, ga muḻkurr-ḻupthun yurru, ŋuriŋiyinydja yolŋuyu yurru märrama yuwalkŋuna walŋa, walŋana ŋayi yurru nhina yukurra, ga ŋunhinydja yolŋu ŋunhi ŋayi yurru yaka ŋarraku märr-yuwalkthirri ga märrama, yakana ŋayi yurru walŋathirri nhina yukurra, Godthunydja yurru ŋanya ŋunhiyi yätj-ḻakarama, bala dhä-ḏir'yunna gupaḏalnha-wala ya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rrakalanydja yurru ganydjarryu djämana yukurra ŋurikalayi yolŋuwala ŋunhi ŋayi yurru märr-yuwalkthirri ŋarrakala; ŋuriŋiyi walalay yurru ŋarrakalay yäkuyunydja dhawaṯmarama yätjnhanydja birrimbirrnha yolŋuwala, ga waŋa yurru walala yukurra dhärukkurru wiripukurru mulkurukurr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li walala bäynha bäpinhanydja balaŋu ŋayathaŋu, ga ŋula nhä nawukuku ḻuki, yakana walala yurru ŋula rirrikthundja ŋuriŋiyi ga rakunydhirrinydja. Ga wiripunydja walala yurru goŋ-ŋal'yun yolŋuwala rerrimirriwalanydja, bala ŋayi yurru ŋunhiyi yolŋunydja ḏukthunna yana.” Bitjarra ŋayi Djesu waŋananydja.Djesunha djaw'yurruna roŋinyamaraŋalana djiwarr'lilinaLuk 24:50-53; Acts 1:9-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ydja dhuwala walŋana moluŋuruMathuyu 28:1-8; Luk 24:1-12; Djo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ŋganymirri Garrayyu Djesuyu waŋana yukurrana nhanŋuway ŋunhi ḻundu'mirriŋunha walalanha, bala ŋayi dhunupana marrtjinana, djaw'yurrunana ŋanya ŋuliŋuruyinydja bala djiwarr'lilina, ga ŋunhanayi nhinana ŋayi yukurra ŋurruŋuna wal'ŋu Gunhu'walanydja, galkina yana gali'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yi nhanŋu ḻundu'mirriŋunydja walala marrtjina buku-ḻiw'maraŋalana wäŋakurruna ga wäŋakurruna, ḻakaraŋalana marrtjina birrŋ'maraŋala dhäwuny'tja, ga ŋayi Garrayyunydja yukurrana djämana walalaŋgalaŋukurru. Yo, yolŋuyu walalay nhäŋalana walalaŋgala ŋunhi nhaltjarra walala yukurrana djäma ganydjarr-ḏumurru rom, bala walala dharaŋarana ŋunhi ŋunhiyinydja dhäwu' walala yukurrana ḻakaraŋala yuwalk yan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 Ganaŋ'thunaramirriyunydja Waluyu walala nhinanana galkurrunana, ga ŋunhi ŋayi ŋunhiyi Ganaŋ'thunaramirri Walu dhawar'yurrunanydja, ŋunhi munhaku muka yana, walalanydja yukurrana ŋuriŋi dhäykawurruyunydja, Merri Maktalawuyyunydja ga Merriyu ŋäṉḏi'mirriŋuyu Djayimgalanydja, ga Djalumiyunydja, dhiyaŋunydja walalay ŋäthilimirriyaŋala buŋgan bäw' malanha, märr walala yurru marrtjinydja ŋunhiyi gämana ŋämiṉarawuna rumbalwuna nhan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ŋayi galki djaḏaw'yurrunanydja, Djandi goḏarr'mirrina, bala walala marrtjinana ŋunhimalayi molulil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unhi walala marrtjina bala wäŋgaŋalanydja dhukarr-ŋuparanydja, bala walala marrtjina waŋanhamina bitjanmina, “Way, yolthu yurru dhuwala ŋunha guṉḏanydja ŋunhi giṯmarama dhurrwaraŋurunydja? Ŋunhiyinydja dhuwala ŋunhi guṉḏa bathala warray, ŋonuŋnha mirithirrina ŋilimurruŋgu ŋunhayi yulŋunydja,” bitjarra. Ga ŋunhi walala mulkananydja ŋunhiyi wäŋa mathirra, bala maŋutji-garrwarthina, dharr-way nhäŋalana ḻapmaranharana, liŋguwuynha ŋunhi dhänydja giṯmaranharana walala nhä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gulŋi'-gulŋiyinana dhunupana ŋunhi dhäykawurrunydja, dharr-way nhäŋala yolŋunha girri'-watharrmirrinhana, ŋayi yukurrana nhinana gali'ŋura dhunupa'ŋuŋura. Nhäŋalanydja walala, bala wirrkina dhika ŋoy-wiḻaŋ'thur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ŋunhiyi yolŋu djiwarr'wuynydja waŋana bitjarra warray, “Way, yaka walala beyaṉiyiya. Nhumanydja yukurra dhuwala ḻarruma nhanŋu Djesuwu, ŋuriki Natjurippuyŋuwu yolŋuwu, ŋunhi walala ŋanya ŋal'maraŋala dharpaliliyaŋala. Yakana dhuwala ŋayi dhiyalaŋuminydja ŋorra yukurra. Liŋguna ŋayi walŋathinana; walŋana ŋayi beŋuru rakunyŋurunydja. Dhipala walala ŋanya ŋunhi märrkitjkuŋalanydja. Nhäŋa bäyŋ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rtjiyana walala ga ḻakaraŋa dhäwuny'tja dhuwalayi ḻundu'mirriŋuwalana nhanukalaŋuwala, ga Betawala ḻakaraŋayi. Ḻakaraŋanydja walalambala biyaka, “Djesunydja yurru marrtji ŋathil'yun nhumalaŋgala ŋunhi Galalililina, ga ŋunhalayina nhuma ŋanya yurru nhämanydja, bitjan yana liŋgu ŋunhi ŋayi ḻakaraŋala ŋäthili nhum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dhawa-yawaṯthurrunanydja yukurrana mirithinana dhikana beyaṉiyina, wilwilyurrunana manapara, bala walala gundupuŋalana yanana, gonha'yurrunana ŋunhiyinydja molunydja. Ga ŋunhi walala gundupuŋalanydja nhinana bala, ga yakana walala ŋula ḻakaraŋalanydja yolŋu'-yulŋuwanydja, liŋgu walala ŋunhi wilwilyunminana manapara, wirrkina barrarinanydja.Djesu maḻŋ'maranhamina ŋanyapinyay ŋayi dhäŋuru walŋathinyaraŋuruna moluŋuruna]]></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Mark 16:1-20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