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birrka'mirriŋura wäŋaŋura ŋarakaŋura yukurra yurru yolŋu walala bunharamirri, ga buŋgawamirriyu walalay yolŋu'-yulŋuyu yurru djuy'yun walalaŋguway miriŋunha walalanha bunharawu wiripuŋuwu yolŋuwu walalaŋgu. Yo, guḻku'na yurru yolŋu walala marrtji murrmurryundja, liŋgu wäŋanydja birrka'mirri marrtji yurru gur'-guryun bena wal'ŋu dhikana, ga buku-yapthunna marrtji yurru guṉḏa ŋula nhä malanha, ga ŋunhili wäŋaŋuranydja malaŋumi yurru marrtji räwakthirrina, ŋathamiriwyirrina.“Yo, ŋunhi ŋuli ŋäṉḏi'mirriŋuyu rerri ŋäma'-ŋama yothu'nha, ŋurruthamanydja ŋayi yurru rerri märrama märr-gaŋga, ga ŋuliŋuruyinydja ŋayi yurru wirrkina rirrikthun ŋunhiyi ŋäṉḏi'mirriŋunydja, yurruna ŋayi yurru yothu ŋunhi dhawal-wuyaŋirri. Ga bitjandhiyi dhuwalayi marinydja, ŋurru-yirr'yunara yana ŋunhiyinydja, ga bathalanydja yurru mari marrtji yalala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a'yurra nhäŋa, ga bulnha marrtjiyanydja. Nhumalanhanydja dhuwala yurru ŋarrakunydja malthunaramirrinha walalanha ŋayathama muka mulka, bala walala yurru gäma ŋunhana dhä-wirrka'yunarawuna yukurranharawu. Ga bartjunmarama walala yurru yukurra nhumalanha ŋunha buku-ŋal'yunaramirriŋura buṉbuŋura malaŋuŋura, ga dhärranhamarama walala yurru nhumalanha, nhuma yurru yukurra dhärra gumurrŋura ŋurikala buŋgawawala walalaŋgala wal'ŋu, liŋgu ŋarraku nhumanydja dhuwala yolŋu'-yulŋu, bala nhuma yurru yukurra ḻakaramana walalaŋgala ŋurikalayinydja walalaŋgala ŋarr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äthilinydja nhuma yurru birrŋ'marama ḻakarama dhäwu' dhuwala ŋarranha birrka'mirrikurru wäŋakurru, walala yurru bukmakthu bäpurru'yu ŋämanydja dhuwala buḻaŋgitjtja dhäwu', yurruna yurru ŋunhiyinydja dhä-yawar'yunaramirrinydja walu maḻŋ'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yurru walala märrama mulka nhumalanha, ga gäma bala dhä-wirrka'yunarawunydja yukurranharawu, yaka warwuyurra ŋathil'yurranydja nhaltjan nhe yurru waŋa yukurra, liŋgu Godthu yurru nhuŋu dhäruktja wekama waŋanharawunydja, ŋulinyaramirriyu yana liŋgu ŋunhi walala yurru dhä-wirrka'yun yukurra nhuna. Yaka nhe yurru waŋa nhuŋuway dhäruk, ŋayi yurru Garrkuḻuktja Birrimbirr waŋa yukurra nhokala dhärukk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linyaramirriyuyi yolŋuyu yurru wekama nhanŋuway ŋayi wal'ŋu gurruṯu'mirrinha ŋurikalayi walalaŋgala yolŋu'-yulŋuwala bunharawuna rakunygunharawuna; ḏarramuyu yurru wekama nhanŋuway gutha'mirriŋunha walalanha, ga bitjandhi liŋgu bäpa'mirriŋuyunydja yurru nhanŋuway yumurrku'nha wekama bunharawu, ga djamarrkuḻi'yu yurru nyamir'yun walalaŋguway ŋäṉḏi'mirriŋunha ga bäpa'mirriŋunha, bala wekama maṉḏanha miriŋuwalana goŋlili bunharawuna rakunygunh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awala'mirri yurru yolŋu ŋuyuḻkthirrinydja ga nyamir'yundja nhuna, liŋgu nhe ŋunhi ŋarrakuna yolŋu, yurru nhenydja yurru baṯ biyaka yana mulkiya ŋarranha, liŋgu ŋunhi yurru ŋula yolthu yolŋuyu mulka yukurra ŋarranha, yana liŋgu ga ŋunha dhä-yawar'yunaraŋura, ŋayinydja yurru ŋunhiyinydja yolŋu nhina yukurra walŋathirrina.Djesuyu ḻakaraŋala ŋäthili wal'ŋu yana ŋurikiy ŋunhi dhä-yawar'yunarayu yurru wakin wal'ŋu mari maḻŋ'thunMathuyu 24:15-21; Luk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alalanydja nhuma yurru nhäma ŋula nhä yätj dhika wal'ŋu, ŋayi yurru yukurra dhärra ŋunhiliyi Godkalana Buṉbuŋura. (Yo, ŋunhi nhe yurru nhäma dhuwalanydja dhäruk dhipala djorra'lili, nhenydja yurru marŋgithirrina, maḻŋ'maramana yurru ŋunhiyi mayali'.) Yo, ŋunhi yurru ŋayi maḻŋ'thundja ŋunhiyi yätj, nhumanydja yurru yana dhunupana gundupumana ŋunhana bukulilina, nhumanydja ŋunhinydja walala ŋunhi nhuma yukurra nhina yurru ŋunha Djudiya wäŋaŋura ŋulinyaramirriyunydj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nhe ŋula yol garrwarnydja bala'ŋuranydja nhokalay nhe nhina yukurra, ŋunhi nhe yurru ŋämanydja ŋunhiyi, dhunupana waṉḏiyana-wala; yaka marrtjiya roŋiyiya djinawa'lilinydja, ga girriny'tja nhuŋuway marrtjiya wapmaraŋ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 nhe yukurra yurru yolŋuyu djäma ŋula nhä ŋatha gulkthun, yakana nhe yurru balayi roŋiyirrinydja ŋula nhäku girri'wu märranharawu, yana gonha'yurrana ŋunhiyi wäŋa, bala waṉḏiyana-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ḏäl dhuwala yulŋunydja yurru ŋurikinydja yolŋuwu ŋunhi ŋayi yothu'mirri yurru waṉḏirri, ga ŋurikinydja yolŋuwu ŋunhi ŋayi yuṯa yukurra yothu ŋayath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ŋala ŋurikiy Buṉbuwuy buḻwaŋ'maranharawuyMathuyu 24:1-2; Luk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bukumirriyaŋa Godnhanydja, ŋäŋ'thurra ŋanya waŋiya, märr yurru ŋayi yaka ŋunhiyi maḻŋ'thun ŋulinyaramirriyunydja waluyu ŋulwitjthanydja, dharratharra'mirriy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ulinyaramirriyunydja yurru bathala yana mari marrtji yukurra ŋutu' dhika wal'ŋu. Ŋulaŋuru liŋgu ŋurruŋuru ŋunhi Godthu djäma ŋurruthaŋala dhuwala wäŋa, marinydja yukurrana marrtjina, yana liŋgu ga dhiyaŋu-wala dhuwala mukthun, yurru ŋunhiyinydja mari yutjuwaḻa' warray yana, yaka warray balanyarayi mari ŋäthilinydja maḻŋ'thurruna bathala, bitjan ŋunhiyi ŋunhi yurru buna. Ga ŋunhi yurru dhawar'yundja ŋunhiyi mari, ŋunhiyinydja yurru yakana biyapulnydja balanyarayi mari yalal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athala wal'ŋu yurru yana marinydja maḻŋ'thun dhika, yurru Godthunydja ŋunhiyi walu gulkthun yurru gandarrŋura, märr-gurririkuma ŋurikiyi mariwu. Ŋunhi ŋayi bini gonha'yunanydja ŋunhiyi mari weyingunharawunydja ŋunhinydja bini bukmaknha yolŋu walala yukurranha burakinyana murrmurryunana, yakana bini waŋgany walŋa yukurranha nhinanha ŋulinyaramirriyundjayi Yurru Godthunydja ŋunhiyi gulkthun yurru gandarrŋura dhumbuḻ'kuma, liŋgu ŋurikalan walalaŋgala ŋunhi ŋayi walalanha djarr'yurr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 nhumalanha yurru waŋa bitjan gam' ŋula yolthu, ‘Way walala nhäŋa, dhuwalana ŋunhiyi walŋakunhamirrinydja yolŋu, Godkunydja dhawu'mirri,’ bitjandja, ŋunhiyinydja ŋayi yurru djawukirrina ḻakarama. Ga ŋuli ŋayi yurru waŋa bitjan gam', ‘Dhuwala ŋunhiyi djuy'yunara Godkuŋunydja ŋayi,’ bitjandja, yaka nhanŋu ŋurikiyinydja märr-yuwalkthiya dhäruk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guḻku'na yurru yukurra dhäwu'-ḻakaranhamirrinydja walala be maḻŋ'thun, ga wiripunydja yurru marrtji yukurra ga ḻakaranhamirri bitjanmirri, ‘Ŋarranydja dhuwala ŋunhiyi djuy'yunara Walŋakunharamirri,’ yurru ŋunhiyinydja walala yukurra yurru bothirrina. Yo, ŋunhiyinydja walala djawukinyaramirrinydja walala yurru yukurra djäma nhäna malanha dhikana, ganydjarrmirrina rom, ga yolŋuyu walalay yurru nhäma walalaŋgala ŋunhiyi ŋirryunna, liŋgu wirrkina walala yurru ŋunhiyi walala ḏukṯukthirri, walala yurru yukurra bilyunmaramanydja ŋunhiyinha Godkalaŋumirrinhana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äka ŋamathaŋa, mäkiri'-witjarranydja. Bira'yurra yukirriya yana. Ŋäthili yana dhuwala ŋarra nhumalaŋgu ḻakaramanydja yukurra, yurruna yurru maḻŋ'thun, märr nhumalanhanydja walala yurru yaka mayali'-wilkthun ŋula yolthu yolŋuyu.”Ḻakarama yukurra Garraynha roŋiyinyarawuynhaMathuyu 24:29-31; Luk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uliŋurunydja dhäŋuru mariŋurunydja bathalaŋurunydja, dhunupana beyaṉumirrina nhä malanha yukurra yurru maḻŋ'thun ŋunhala gärakŋuranydja. Ŋayinydja yurru gäraktja ŋunha wiripuŋuyirrina, liŋgu walu yurru munha'yunna yukurra, ga ŋaḻindi yurru yukurra yakana djarraṯawun'thir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alalanydja yurru marrtji ganyuny'tja mala burrul'yunna ŋulaŋuru gärakŋurunydja, ga ganydjarr-ḏilkurruna wal'ŋu nhä malanha ŋunha gärakŋura yurru. marrtji ŋapa-ŋal'yunmirrina, yakana walala yurru marrtji dhunupanydja ga ŋamatham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unupana yurru ŋulinyaramirriyunydja ŋayinydja ŋunhiyinydja Gäthu'mirriŋu Yolŋunydja maḻŋ'thunna gärakŋurana, ŋayi yurru yukurra marrtji lili waŋupini'kurru, yurru marrtjinydja ŋayi yukurra yurru ŋunhi biyapulnha wal'ŋu ganydjarr-ḏumurruna, ga monygumanydja ŋanya yurru djeŋarra'yuna djarraṯawun'thunydja, ḻatju'yuna dhika wal'ŋ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linyaramirriyu liŋgu ŋayi yurru Garrayyu djuy'yunna ŋunhiyi nhanŋuwaynydja djiwarr'wuynha djämamirrinha walalanha, walala yurru marrtji birrka'mirrilili yana wäŋalili ḻika'-ḻikanlilinydja, bala walala yurru marrtji ḻuŋ'maramana waŋgany-manapanna djarr'yunarawuynhanydja walalanha birrka'mirriŋuruna wäŋaŋuru, märr walala yurru bukmaknha yana ḻuŋ'thun marrtji nhanukala bala Garraywalanydja.” Ga bitjarrayi ŋayi Djesuyu ḻakaraŋalanydja.Djesuyu lili'ŋuwuynha ḻakaraŋala roŋinyarawuy ŋanyapinyay ŋa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yinydja ŋayi Djesuyu gonha'yurrunana ŋunhiyinydja Godkunydja Buṉbu, ga ŋunhi walala wäŋgaŋalanydja ŋuliŋuruyi marrtjina bala, bala walala ŋunhi nhanŋu ḻundu'mirriŋunydja walala waṯthurruna nhäŋala ŋunhiyinayi Buṉbunha, bala waŋana bitjarrana, “Nhäna dhuwalanydja Buṉbu?... mirithirrina ḻatju' wal'ŋu ŋini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yu ḻakaraŋala mayali'kurruna bitjarra gam', “Guyaŋiya dharpanhanydja ŋunhi gäku'nha, bala marŋgithiyana. Ŋunhi nhe ŋuli nhäma marwat ŋäthilinydja dhamany'tjunara marrtjinyara, bala marŋgithirrina nhe ŋuli. ‘Way galkina dhuwala borumguna walunydja,’ bitjanna nhe yurru waŋ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tjanarayina nhe yurru nhäma ŋunhiyi nhänha malaŋunha ŋunhi yurru maḻŋ'thu-maḻŋ'thun, bala marŋgithirrina nhe yurru dharaŋanna, ŋunhi ŋayinydja galkina wal'ŋu yana, dhunupana ŋayi yurru Garraynydja bunana, maḻŋ'thunna y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ärr-yuwalk ŋarra ḻakaramanydja yukurra dhuwala. Ŋunhi nhuma yurru nhäma dhuwalanydja wäŋa bitjanarayi wiripuŋuyinyaranydja, walalanydja yurru ŋunhinydja yolŋu'-yulŋu ŋunhi walala yukurra nhina ŋulinyaramirriyunydja, yakana walala yurru murrmurryun bukmak ŋäthili, yurruna ŋayi yurru Garraynydja bu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unha gärak ŋunhi nhe yukurra nhäma, ga dhuwala gay' munatha' wäŋa, dhuwalanydja yurru buwayakthirri, winya'yun warray, yurru ŋarrakunydja dhäruk yaka warray yurru winya'yun ga buwayakthirr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yurru nhe nhäma ŋunhiyinydja dhäwu'mirriyanharawuynhanydja nhänha malaŋunha, nhe yurru marŋgithirrina, galkina ŋayi yurru Gäthu'mirriŋunydja bunana Yolŋunydja. Yurru yaka ŋula yol waŋgany yolŋu marŋgi ŋurikiyi waluwunydja, ŋunhi nhätha ŋayi yurru buna, mak goḏarr'mirri, mak ḏämbuyu waluyu, mak buku-rangu, yakana ŋula yol marŋgi yuwalkŋuwunydja wal'ŋu waluwu. Ga bitjandhi bili ŋunha djiwarr'wuynydja yolŋu walala yakayi yana marŋgi, ga biyapul Gäthu'mirriŋu nhanŋu yakayi yana marŋgi, ŋayipi yana waŋgany Bäpa'mirriŋu marŋginydja ŋurikiyi waluwunydja, ŋunhi ŋayi yurru Garray marrtji lili roŋiyir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ra'yurra yulŋunydja, dhukarr-nhäŋa yukirriya, liŋgu yaka nhe marŋgi ŋurikiyinydja waluwu ŋunhi ŋayi yurru marrtji li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balanyara ŋunhiyi yulŋunydja yurru gam': Yolŋu yurru marrtji wäŋa-waṯaŋu bala wärriku yana, bala ŋayi yurru wekama nhanŋuway ŋunhi wäŋa yolŋuwala walalaŋgala dharraylili, ŋurikala nhanukalaŋuwala djämamirriwala walalaŋgala, ga waŋga'-waŋganygu ŋayi yurru djämanydja walalaŋgu wekama, walala yurru djäma nhanŋu yukurra. Ga ŋurikala dhurrwara-djäkamirriwalanydja yolŋuwala ŋayi yurru waŋa bitjanna, ‘Bira'yurra yukirriya yulŋunydja, dhukarr-nhäŋa yana ŋarraku gumurr-ruŋiyinyarawunydja,’ bitj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nhumanydja yurru biyakayi bira'yurra ga dhukarr-nhäŋa yukirriya, liŋgu nhuma yaka marŋgi ŋurikiyinydja wäŋa-waṯaŋuwunydja, nhätha ŋayi yurru gumurr-ruŋiyirri; mak ŋayi yurru bunanydja milmitjpa, mak buku-rangu, mak munhakumirri, yakana nhuma marŋ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ana biyaka bira'yurra ga djäma yukirriya, märr yurru ŋayi yaka nhuna maḻŋ'marama yakurrlilinydja, ŋunhi ŋayi yurru waḏutjanydja bu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dhuwalayi dhäruktja ŋarra yukurra ḻakarama waŋa nhumalanha, bukmakku yana yolŋu'-yulŋuwu, ‘Bira'yurra walala ga dhukarr-nhäŋa yukirriya yana yulŋunydja.’ ” Bitjarra ŋayi Djesuyu waŋana ḻakaraŋal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 Djesuyunydja waŋana ḻakaraŋala bitjarrana, “Nhuma yukurra nhäma ŋunhayi Buṉbunydja, ŋayi yukurra djingaryun ḻatju' dhika wal'ŋu. Yurru yuwalk ŋarra nhumalaŋgu yukurra ḻakaramanydja. Galki ŋunhayi Buṉbunydja yurru ḏaw'-ḏawyunna, buḻwaŋ'thunna yurru; yakana yurru waŋgany ŋula guṉḏa djingaryun ŋapa-ŋal'-ŋalyunmirrinydja, bukmaknha yurru marrtji ŋorra barrkuwatjnha, warrpam'nha muṉguykunharana dhikana.” Bitjarra ŋayi Djesuyu ḻakaraŋalanydja.Djesuyu yukurrana ḻakaraŋala mariwuy, ŋunhi yurru maḻŋ'thunMathuyu 24:3-14; Luk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äŋuru ŋuliŋurunydja ŋayi Djesu marrtjina bala, bala nhinana ŋunhi bukulilina yäkulili Woliplilina, bala nhanŋu ḻundu'mirriŋunydja walala marrtjina withiyarana ŋanya, yäkuyu Betayu ga Djayimdhunydja ga Djondhunydja ga Wanduruyunydja, bala walala dhä-wirrka'yurruna ŋanya bitja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y Garray, nhätha yurru dhika bitjandhiyinydja? Nhä yurru dhika ŋäthilinydja maḻŋ'thun? Ḻakaraŋa ŋanapurruŋgala mak, märr yurru ŋanapurru nhäma dharaŋan ŋunhi galkithinyara walu ŋurikiyi maḻŋ'thun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Djesunydja waŋana buku-wakmaraŋala balanydja bitjarra, “Bira'yurra nhiniyanydja yukirriya yana, märr yurru nhumalanha yaka muka ŋula yolthu yolŋuyu mayali'-wilkth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yolŋu walala yurru marrtji ŋarrakalana be yäkuyu, ga ḻakaranhamirrinydja walala yurru marrtji bitjanmirrina, ‘Ŋarranydja dhuwala ŋunhiyi Christ, djuy'yunara Godkuŋu ŋunhi dhawu'mirri,’ bitjanna yurru, bala mayali'-wilkthundja walala yurru guḻku'nha mirithirri yolŋunhanydj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linyaramirriyunydjayi nhuma yurru ŋäma yukurra marinydja bathalana, walala yurru yolŋu walala bunharamirri galki nhumalaŋgala, ga ŋunha bala barrku wäŋaŋura. Yurru yaka walala ŋuriŋiyi ŋoy-warriya ŋula. Yuwalk ŋunhiyi nhä malanha yurru maḻŋ'thundja yukurra bitjandhiyinydja ŋäthili, yurru yaka ŋunhiyinydja dhä-yawar'yunaramirri wal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2026-06-24T14:22:21Z</dcterms:created>
  <dcterms:modified xsi:type="dcterms:W3CDTF">2026-06-24T14:22:21Z</dcterms:modified>
  <dc:title>Bible.com.au: Mark 13:1-37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