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ŋunhi mulkanana gäthu'mirriŋunhanydja, bala bumarana ŋanya murrkay'kuŋalana, bala walala rumbalnydja ŋanya ḏupthurruna ŋunha warraŋullilina ŋuliŋuruyinydja wäŋaŋuru.” Bitjarra ŋayi Djesuyu dhäwu' ḻakaraŋala yukurrana mayali'kur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uliŋuruyinydja dhawar'yurrunanydja dhä-wirrka'yurruna walalanha bitjarrana, “Yo, nhaltjurruna dhika ŋayi ŋuli ŋuriŋiyi wäŋa-waṯaŋuyunydja? Bitjanna yurru ŋayinydja ŋunhi gam': Marrtji ŋayi yurru yolŋunydja, ga dhunupana ŋayi yurru bumana ŋunhiyi yolŋu'-yulŋunhanydja, djäkamiriwnhanydja ŋunhi walalanha, bala ŋayi yurru ŋunhiyi wäŋanhanydja wekama wiripu-guḻku'walana yolŋuwala walalaŋgala dharray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uma marŋgi ŋuriki dhärukku, ŋunha yukurra djorra'ŋura waŋa bitjan gam',‘Bala'-dhuḻ'yunaramirriyu walalay yolŋu'-yulŋuyu guṉḏa marrtjina ŋal'maraŋala, walala yurru dhuḻ'yun bala',bala waŋganynhanydja guṉḏanha walala nhäŋala,bala nyamir'yurruna warray,bala yana walala ŋurrkaŋalana.Yurru Gunhu'yunydja walalaŋguŋu ŋunhiyi ḏupthunaranydja guṉḏanha märraŋala warray,bala nherrara bala'wunydja ŋunhiyina yuṯuŋgurrwunydja;bukmak wiripunydja malanha yurru yukurra djingaryun ŋunhiliminayi waŋganyŋurana guṉḏa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ŋunhiyinydja ḻatju'na dhikana ŋamakurru'na wal'ŋu mirithirrina, Gunhu'wuŋuna yana djämawu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riŋiyi ŋaḻapaḻmirriyu yolŋu'-yulŋuyu dharaŋara ŋunhiyi mayali', ŋunhi ŋayi yukurrana Djesuyu ḻakaraŋala walalanhana, bala walala ḏukṯukthina mulkanharawuna nhanŋu Djesuwu. Yurru yaka walala dhunupanydja mulkana ŋanya, liŋgu walala beyaṉiyinana ŋuripa yolŋu'-yulŋuwa miṯtjiwa; yana walala ŋanya gonha'yurruna yulŋunydja, bala marrtjinana.Ŋurru'-ŋurruŋuyu yolŋuyu walalay dhä-wirrka'yurruna rrupiyawuyMathuyu 22:15-22; Luk 20: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unhi ŋurru'-ŋurruŋunydja yolŋu'-yulŋu yukurrana nhinana ŋayan'mirrina walala nhanŋu Djesuwu, walala ḏukṯukthina walala yurru dhärukthunydja ŋanya gaṯthunmaramana, märr yurru walala ŋanya marikumana. Bala walala djuy'yurrunanydja wiripu-guḻku'nhana ḏarramuwurrunha bala Djesuwalanydja, Rom-dharraymirrinha walalanha ga wiripu-guḻku'nha yolŋu'-yulŋunha ŋunhi walala gali'ŋura Buŋgawawala Rawumbuyŋuwalana yäkuwala Yiritkal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marrtjina wäŋgaŋalana, ga waŋana Djesunhana bitjarra, “Way Garray. Ŋanapurrunydja dhuwala marŋgi nhuŋu, ŋunhi nhena ŋuli waŋa dhunupanydja wal'ŋu dhäruk; yakana nhe ŋuli djambinydja dhäruktja nhunapinyay nhe, bala wiripunydja ga wiripunydja ḻakarama yolŋu'-yulŋuwu; yuwalkkuma yana nhe ŋuli ḻakaramanydja Gunhu'wunydja rom, marŋgikumanydja ŋuli yukurra yolŋu'-yulŋunhanydja. Ma' ḻakaraŋa mak ŋanapurruŋgala. Dhunupa muka dhuwala ŋilimurruŋgu?... ŋilimurru yurru rrupiyanydja wekama ŋuriki Rawumbuyŋuwunydja Buŋgawawu yäkuwu Djetjawunydja? Nhaltjan muka ŋilimurru yurru yulŋunydja?... wekama?... bay' nhaltjan?” Bitjarra walala Djesunha dhä-wirrka'yurru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Djesunydja marŋgithina ŋäthili walalaŋgu, ŋunhi nhaltjarra walala ŋanya yukurrana mayali'-wilkthurruna dhä-wirrka'yurruna, bala ŋayinydja waŋana bitjarrana, “Nhäku dhuwala nhuma yukurra ŋarranha mayali'-wilkthundja? Go, gäŋa lili ŋarrakala ŋaraka dhuwali rrupiya, ŋarra mak nhä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gäŋalana, bala wekaŋalana nhanukala goŋlilina.Bala ŋayi Djesuyunydja waŋana dhä-wirrka'yurruna walalanhanydja bitjarrana, “Yol dhuwalanydja mali ga yäku, dhiyalaminydja rrupiyaŋura ŋarakaŋura?”Ga walalanydja buku-wakmaraŋala ḻakaraŋala nhanŋu bitjarra, “Dhuwalinydja yäku ga mali ŋanapurruŋguna buŋgawa Djetjana,” bitja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yi Djesunydja waŋana bitjarrana, “Nhuma yurru yana roŋinyamaraŋana wekaŋa ŋurikiyi Buŋgawawunydja nhä malanha nhanŋuwaynydja ŋunhi, nhanŋuway yana, ga biyakayi bili roŋinyamaraŋayi wekaŋa Gunhu'wunydja nhä malanha nhanŋuway yana Gunhu'wu.”Bala walalanydja bukmakthuna yana yolŋu'-yulŋuyunydja ṉirryunminana ŋäkulanydja ŋanya Djesunha dhäruktja, liŋgu djambatjthuna dhärukthunydja ŋayi walalanha waŋana yukurrana balanydja buku-wakmaraŋalanydja.Walala Djesunha dhä-wirrka'yurruna ŋuruku rakunymirriwu yolŋu'-yulŋuwuMathuyu 22:23-33; Luk 20:27-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li'mirri dhäwu' dharraymirriwalaŋuwuyMathuyu 21:33-46; Luk 20:9-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liŋuru dhurrwaraŋuru wiripu-guḻku'na ŋurru'-ŋurruŋu yolŋu walala marrtjina dhä-wirrka'yunarawu Djesuwu, yurru dhuwalayinydja yolŋu'-yulŋu mala marrtjina yäku Djatutjina, yurru dhiyaŋuyinydja walalay yäkuyu ŋuli guyaŋirri yanapi yurru yolŋu yaka walŋathirri ŋuliŋurunydja dhäŋuru ŋunhi yurru rumbal nhanŋu rakunydhirri. Bala walala dhuwalayinydja mala marrtjinana bala Djesuwalana, ga waŋana bitjarra ŋ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y Garray, Mawtjitjthunydja ŋunhi gurrunhara rom, dhuwala gam', ‘Ŋunhi yurru ḏarramu rakunydhirri yothumiriw, bäyŋu nhanŋu ŋula walkur, bala rakunygalana ŋurikalana gutha'mirriŋuyu yurru märrama nhanŋu miyalknhanydja, märr yurru ŋayi ŋuriŋi miyalkthu yothu'nhana gäma ŋuriki rakunygunydja ḏarramu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nhä warray ŋunhi dhuwalanydja gam'? Waŋganymirri ḏarramuwurru yukurrana nhinana gutha'manydji walala waŋgany rulu ga märrma' bäythinyara, ga ŋayi ŋuriŋiyi maḻamarryunydja wäwa'mirriŋuyu märraŋala miyalknhana. Nhinana maṉḏa yukurrana-a-a, bala rakunydhinanydja ŋayi ŋunhi wäwa'mirriŋu walkurmiriw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uliŋurunydja ga gandarrwuyyunydja gutha'mirriŋuyu märraŋala ŋunhiyi miyalknha, ga nhinana maṉḏa märr-gurriri, bala ŋayinydja bitjarrayi bili yana rakunydhina walkurmiriwyi yana. Ga bitjarrayi bili märr-gandarrwuyyunydja märraŋala ŋunhiyi bili miyalknha, ga rakunydhina walkurmiriw yana bitjarrayi b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tjarrana liŋguna walala yukurrana yulŋunydja bukmakthu yana ŋuriŋi walalay ḏarramuwurruyu märraŋalanydja ŋunhiyi miyalknhanydja yukurrana, ga raku'-rakunydhina walkurmiriwnha, bukmak walala yana. Ga dhuḏitjtja ŋayina miyalknha rakunydh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 ḻakaraŋa mak ŋanapurruŋgala. Ŋunhi yurru yolŋu'-yulŋu walŋathirri rakunyŋurunydja, bala yolkuna ŋayi yurru miyalktja ŋunhiyi?... liŋgu ŋayi yukurrana nhinananydja bukmakkala ŋurikalayi gutha'manydjiwalanydja walalaŋgala.” Bitjarra walala yukurrana dhä-wirrka'yurruna ŋanya Djesunha, yana ŋanya mayali'-wilkthurr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Djesunydja waŋana buku-wakmaraŋala walalaŋgu bitjarrana, “Way walala, djarrpi' yana dhuwali nhuma yukurra guyaŋirrinydja, liŋgu yaka nhuma yana marŋgi Gunhu'walaŋunydja dhärukku wukirriwuywunydja, ga balanyarayi bili nhuma yakayi yana marŋgi nhanŋu Gunhu'wunydja, liŋgu ŋayinydja biyapul wal'ŋu ganydjarr-ḏumurru nhäku malaŋ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walk muka dhuwala yurru yolŋu'-yulŋu walŋathirrinydja beŋuru rakunyŋurunydja, bala walala yurru nhinanydja yukurra bitjanna, bitjan ŋunha Gunhu'wu djiwarr'wuy djämamirri walala ŋuli yukurra nhina. Yo, yakana yurru miyalk ga ḏarramu märranhamirri ŋunhalanydja djiwarr'ŋur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humanydja ŋuli ḻakarama rakunymirrinhanydja yolŋu'-yulŋunha ŋunhiyinydja yanapi walala rakunydhi gupaḏalnha. Yaka muka nhuma ŋunhi marŋgithina ŋurikinydja ŋunhi ŋayi nhaltjarra Mawtjitjthu yukurrana wukirri?... ŋunhi ŋayi yukurrana ḻakaraŋala ŋurikiy ŋunhi ŋayi nhäŋala gurtha ŋäṉarr ŋunhimalayi dharpalili many'tjarrlili? Ŋunhalayi Gunhuny'tja waŋana Mawtjitjkala bitjarra, ‘Ŋarranydja dhuwala God Waŋarr Yipurayimgu ga Yitjakku ga Djaykup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unhuny'tja ŋunhi Waŋarr walŋamirriwuna yolŋuwu walalaŋgu, yaka rakunymirriwu. Nhuma yukurra guyaŋirrinydja ŋunhi dhuwalayi djarrpi'kumana yana, yakana dhunupa wal'ŋu.” Bitjarrana ŋayi Djesuyu walalaŋgala ḻakaraŋalanydja.Nhäyinyara dhika dharrpalnvdja wal'ŋu rom?Mathuyu 22:34-40; Luk 10: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ŋayi Djesuyu ḻakaraŋala wiripuna dhäwu' mayali'kurru ŋurikala ŋurru'-ŋurruŋuwala yolŋu'-yulŋuwala, ga dhuwala ŋayi ḻakaraŋalanydja ŋunhi gam', “Ŋunhiliyi yolŋu yukurrana nhinana wäŋa-yinydja ḏukṯuk ŋunhiyi wäŋa-waṯaŋu ŋayi yurru ŋuthanmarama yukurra ŋamakurru' malanha yana borum, bala ŋayi ḻämu-nherrarana ŋunhimalayinydja wäŋalili borumnha malanha dharpa, bala ŋayi djäma ḻiw'maraŋalana, gungaŋalanydja ŋunhiyi wäŋa borummirrinydja, ga biyapul ŋayi djäma girri' ŋurikiyi borumgu weyika'wu binydjitjkunharawu, ga biyapul ŋayi bala'-bala djäma be yana garrwarkuŋala, märr yurru ŋayi yukurra ŋuliŋuruyi garrwarŋuru nhäma wiripuŋuwu yolŋuwu ŋunhi ŋayi yurru marrtji withiyan ŋunhinhayi, ga manaŋirri ŋula borum ŋuliŋuruyi. Yo, djämanydja ŋayi ŋunhiyi ŋamakurru' mirithirri yana wäŋanydja borumgu ŋuthanarawu, bala ŋayi djarr'yurruna yolŋu'-yulŋunhana ŋurikiyi djäkawunydja yukurranharawu, märr yurru ŋayi ŋunhiyi wäŋa-waṯaŋunydja marrtji wiripuŋulilinydja wäŋalili, yana märr-weyin ŋayi yurru marrtjinydja. Bala ŋayi waŋana ŋurikala djäkamirriwalanydja walalaŋgala bitjarrana, ‘Dhiyakunydja nhuma yurru djäka ŋamathama ŋarrakalaŋuwu, ga ŋunhi yurru borumdja balwuryirri, ga nhumanydja yurru guḻk-guḻkthun ŋarrakunydja gänaŋulilina,’ bitjarra. Bala ŋayi marrtjinana ŋunhiyi wäŋa-waṯaŋunydja wiripulilina wäŋalil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unhiliyi yolŋuyu Rom-marŋgikunharamirriyu ŋäkula warray, ŋunhi ŋayi Djesu waŋana buku-ruŋinyamaraŋala dhäruk bitjarrayi ŋurikiyi Djatutjiwu walalaŋgu, bala ŋayi guyaŋina bitjarra, “Manymaknha dhuwalinydjayi dhäruk buku-ruŋinyamaranhara.” Bala ŋayi ŋuriŋiyina yolŋuyu dhä-wirrka'yurruna ŋanya Djesunha bitjarra, “Way Garray. Wanhaka dhika rom dharrpalnydja wal'ŋu ŋurruŋunydja?”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Djesunydja waŋana bitjarra, “Dhuwalana gam' ŋunhi dharrpalnydja wal'ŋu rom. Ŋäka nhuma Yitjural bäpurru yolŋu walala. Garraynydja ŋunhi ŋilimurruŋgu God Waŋarr wal'ŋu, ŋayipina waŋganynha yana Garr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huma yurru märryu-ḏapmaraŋanydja yuwalkkuŋa wal'ŋu Garraywalanydja nhumalaŋgalaŋuwala Waŋarrwalanydja; märr-ŋamathiyanydja nhanŋu bukmakthu yana nhokalay nhe, ŋayaŋuyu ga walŋayu ga ḻiyayu ga ganydjarry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wiripunydja dharrpal rom munguyun yukurra ŋunhiyi ŋurruŋunhanydja, dhuwala gam': Märryu-ḏapmaraŋa ga märr-ŋamathiya wiripuŋuwunydja yolŋuwu, biyaka bitjan nhe yukurra märr-ŋamathirri nhuŋuway nhe gal'ŋu. Bäyŋuna ŋula wiripunydja rom malanha yukurra djingaryun dhiyakalayinydja maṉḏakala manapan, liŋgu dhuwalayinydja maṉḏanha märrmany'tja biyapulnha wal'ŋu ŋurruŋu ga dharrpal.” Bitjarra ŋayi Djesuyu ḻakaraŋ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ŋunhi Rom-marŋgikunharamirrinydja yolŋu waŋana bitjarrana ŋanya Djesunha, “Mirithirri ŋamakurru' bay. Yuwalk muka dhuwala nhe yukurra ḻakaramanydja, liŋgu dhuwala waŋganynha yana Waŋarrnydja, Garray ŋayipi. Bäyŋuna ŋula wiripunydja waŋarr, ŋayipina waŋgany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uwalk muka ŋilimurru yurru ŋunhi märr-ŋamathirrinydja Gunhu'wu ŋilimurruŋgalay ŋayaŋuyu ga ḻiyayu ga ganydjarryu, bukmakthu yana ŋilimurruŋgalay yulŋunydja, ga bitjandhi bili ŋilimurru yurru märr-ŋamathirriyi wiripuŋuwunydja yolŋuwu bitjan, bitjan ŋali yukurra märr-ŋamathirri ŋitjalaŋguway ŋali gal'ŋu. Yo, manymak warray ŋilimurruŋgu, ŋunhi yurru ŋilimurru wekamanydja wäyin ŋula nhä malanha bathan mundhurr Godku, yurru dhiyakuna Gunhu' yuwalktja ḏukṯuk gam', ŋilimurru yurru märrama dhäruk ŋunhiyi märrma' maṉḏanha rom. Yo, ŋilimurru yurru märr-ŋamathirri yukurra Garraywu ga yolŋuwu, liŋgu dhiyakuna ŋayi Garray biyapulnydja wal'ŋu ḏukṯuk.” Bitjarra ŋayi ŋunhiyi Rom-marŋgikunhamirrinydja yolŋu waŋ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nhi ŋayi Djesuyu ŋäkulanydja ŋanya dhäruk waŋanhara, ḻatju'kunharanydja dhika barrku-ḏakthunaranydja wal'ŋu, bala ŋayi waŋana bitjarrana, “Nhenydja dhuwala galkina yana Godkalanydja Romŋura, yakana barrku,” bitjarra.Bala walala yolŋu'-yulŋuyunydja ŋäkula ŋanya dhäruktja, bala ḏaḏawyurrunana yana; yakana ŋanya walala biyapulnydja dhä-wirrka'yurruna.Djesuyu mukthunmaraŋala walalanha dhärukthu waŋ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unhili Buṉbuŋura Buku-ŋal'yunaramirriŋura ŋayi yukurrana Djesuyu ḻakaraŋala marŋgikuŋala yolŋu'-yulŋunha, bala ŋayi dhä-wirrka'yurrunanydja yukurrana bitjarrana, “Nhäku walala ŋuli ŋuriŋi Rom-marŋgikunharamirriyunydja walalay ḻakarama ŋunhi Dhawu'mirriyanharanhanydja bitjan, bitjan ŋayinydja yolŋuna wal'ŋu beŋuru Daypitkalana yarrataŋur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ŋgu ŋuriŋi Walŋamirriyu Birrimbirryu ŋayi Daypitthunydja yäku-ḻakaraŋala ŋanya ‘Garray ŋarraku,’ ŋayi waŋananydja bitjarra gam',‘Gunhuny'tja waŋana ŋarrakalaŋuwala Garraywala bitjarra,“Nhiniyanydja dhiyalana ŋarrakalana gali'ŋura wal'ŋu dhunupa'ŋuŋurana,yana liŋgu ga ŋarra yurru miriŋunhanydja nhuŋuŋunhi galkinyamarama warrpam'nha,bala nhe yurru ḻuku-ŋal'yunna yukurra gorrumanaŋunhiliyinydja nhokalaŋuwala ŋurikala miriŋuwalanydja walalaŋgala.”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Ŋe, Daypitthunydja ŋunhi bitjarrayi Garray-ḻakaraŋala ŋunhinhayi dhawu'mirrinhanydja. Ŋuli ŋayi bini Christ gäthu'mirriŋu Daypitkunydja, nhäkuna ŋayi ŋunhi Daypitthu ŋanya ḻakaraŋala ‘Garray ŋarraku’ bitjarranydja?” Bitjarra ŋayi Djesuyu walalanha dhä-wirrka'yurrunanydja.Ga gali'wuynydja yolŋu walala guḻku'na mäkiri'-witjurruna yukurrana nhanŋu Djesuwu, bala walala mirithinana goŋmirriyinanydja dhikana wal'ŋu nhanukala dhärukth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inananydja ŋayi yukurrana ŋunhiyi wäŋa-waṯaŋunydja yolŋu, yana liŋgu-u-u, ga walu galkithina borumgu ŋurikiyi, bala ŋayi wäthurruna djämamirriwuna, bala waŋana bitjarrana, ‘Gatjuy nhe yurru marrtji balayi ŋarrakala wäŋalili, ga ŋulaŋuruyinydja nhe yurru märrama ŋunhiyi ŋarraku borum, bala gämana lili ŋarraku.’ Bala ŋayi marrtjinana ŋunhiyi djämamirri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Djesunydja waŋana bitjarrana walalaŋgu ḻakaraŋala. “Dharray nhuma yurru yulŋunydja dhiyakuyi Rom-marŋgikunharamirriwunydja walalaŋgu. Walalanydja yukurra ŋunhi djälthirri, nhuma yurru walalanha nhäma bala ŋurruŋu-ḻakaramana, bala buku-ŋal'yunna walalaŋgu ŋunhi walalaŋgu nhuma yurru bunanydja ŋula wäŋaŋu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 walala ŋuli marrtji buku-ŋal'yunaralili buṉbulili, walalanydja yurru nhina ŋamakuli'ŋura wal'ŋu yana dharrpalŋura. Ga bitjandhi liŋgu ŋunhi walala ŋuli ḻuŋ'maranhamirri marrtji ŋathalilinydja, walala ŋuli nhinanydja yana ŋamakurru'lili wal'ŋ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ŋunhiyi Rom-marŋgikunhamirri yolŋu walala ŋuli yukurra yakana gurrum'thunmirri dhuwaymiriwwunydja dhäykawurruŋgu, yana ŋuli bawa'-wekamana, bala djaw'yunna ŋula nhä walalaŋgu. Bala ŋuliŋurunydja walala ŋuli bukumirriyama weyinnha be, yana bitjan milkunhamirrina, yanapi walala dhuwurr-ŋamakuli'mirri yolŋu'-yulŋu. Yurru dhiyakuyinydja walalaŋgu Gunhu'yunydja yurru wekama biyapulnha wal'ŋu dhä-ḏir'yunara, wuṉḏaŋarrnha yana.” Ga bitjarrana ŋayi yukurrana Djesuyu ḻakaraŋalanydja.Djesu ŋayaŋu-djulŋithina dhäykawala dhuwaymiriwwala ŋunhi ŋayi bukmak wekaŋala, bay warray ŋunhi yutjuwaḻany'tjaLuk 21: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uliŋurunydja Djesu yukurra nhina ŋunhili Gunhu'wala Buṉbuŋura, nhäma ŋayi yukurra yolŋu'-yulŋunha, walala yukurra marrtji, bala rulwaŋdhun rrupiyana ŋunhimalayi bathilili rrupiyawuylilina, mundhurr Godku. Guḻku' yolŋu walala ḻukunydjamirrinydja marrtjina, bala rarr'yurrunana ŋunhimalayi bathililinydja guḻku' warray rrupiyanyd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waŋgany dhäyka dhuwaymiriwnha ŋurruwuyknha marrtjina, bala rulwaŋdhurruna märrma' ŋaraka rrupiya, yutjuwaḻa'na ŋunhiyinydjayi rrupiya, yakana ŋula nhä bathal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Djesuyunydja ḻuŋ'maraŋala nhanŋuwaynha ŋayi ḻundu'mirriŋunha walalanha, bala ḻakaraŋala bitjarrana, “Nhäŋa ŋunha ya' dhäykanha ŋurruwuyknha. Märr-yuwalk ŋarra nhumalaŋgu yukurra ḻakaramanydja. Ŋuruŋuyinydja ŋunhanydja rulwaŋdhurruna ŋunhayi bathilili biyapulnha wal'ŋu bathalana maŋutjiŋura Godkalanydja, djuḻkmaramana yukurra rrupiya-guḻku'mirriwuŋunydja walalaŋguŋu wekanha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ŋgu ŋuriŋinydja wiripu-guḻku'yunydja yukurrana rulwaŋdhurruna ŋunhayi bäythinyarawuy warray rrupiya, ga wiripunydja walala ŋuli dhuḏi'yunmaramana walalaŋguwaynha walala biyapulnydja guḻku' wal'ŋu. Yurru ŋuruŋuyinydja dhäykayu gurrunhara bukmaknha yana nhä ŋayi yukurrana ŋayathaŋala, yakana ŋayi dhuḏi'yunmaraŋalanydja nhanŋuwaynydja ŋayi rrupiya, bukmaknha yana ŋayi wekaŋala Godkuna.” Bitjarra ŋayi Djesuyu ḻakaraŋala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alalanydja ŋunhi borum-djäkamirriyunydja walalay nhäŋala ŋunhiyi yolŋunhanydja, bala mulkanana ŋanya baṯ-gay, bumarana ŋanya yukurrana, bala djuy'yurruna yän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rrayi liŋgu wiripunhanydja ŋayi ŋuriŋiyi wäŋa-waṯaŋuyu djuy'yurruna, ga bitjarrayi yana liŋgu walalanydja yätjkuŋala yana bumara ŋanya, muḻkurrnha wutthur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ŋayi djuy'yurruna wiripunhanydja djämamirrinha, bala walala bumarana ŋanya murrkay'kuŋalana. Ga bitjarrayi liŋgu yana walala wiripu-guḻku'wunydja yukurrana; wiripunha walala ŋuli bunha bartjunmaranha, ga wiripunha walala ŋuli murrkay'kunhana yana b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rrana liŋguna-a-a, yana liŋgu ga waŋganygalana wapthurruna ŋurikalana, ŋunhinydjayi waŋganynha gäthu'mirriŋu ŋurikiyinayi wäŋa-waṯaŋuwuna. Ga dhuḏi-yawar'yunarayunydja ŋayi djuy'yurruna ŋunhiyinayi nhanŋuwaynha ŋayi marrkapmirrinha gäthu'mirriŋunha balayi. Ŋayi waŋana bitjarra, ‘Walala yurru märr-ŋal'yun ŋarrakalaŋuwalanydja gäthu'mirriŋuwala yuwalk yan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walala nhäŋalanydja ŋanya ŋunhiyi, ŋuriŋiyi borum-djäkamirriyunydja walalay, bala walala waŋanhamina bitjanmina, ‘Way, dhuwalanydja ŋunhi ŋurikiyinayi gäthu'mirriŋu, marrtji yukurra lili. Go, bumana ŋilimurru ŋanya ŋi', murrkay'kumana, märr yurru dhuwalayinydja wäŋa ŋilimurruŋguwaynh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Mark 12:1-44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