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mirithirri guḻku'yu yolŋuyu walalay yup-yupmaraŋala marrtjina girriny'tja, bala minhdhalaraŋalana marrtjina dhukarrlilina bala, ga wiripuŋuyu yolŋuyu walalay ḏaw'-ḏawyurruna marrtjina many'tjarr dharpa, bala rulwaŋdhurruna marrtjina bala dhukarrlilina, gatjaḻnha djäma ḻatju'kuŋalana nhanŋu Djesuwuna marrtjinyarawuna yukurranhar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yolŋunydja walala marrtjina guḻku'na yatjunmina; wiripunydja marrtjina wäŋgaŋala ŋurruŋu, ga biyapul dhuḏiŋu ŋanya ŋunhi munguyurruna; bukmaknha walala marrtjina märr-yiŋgathinanydja dhika martjmartjurrunanydja, wokthurrunana nhanŋu wirrkina, ḻuku-yiŋgathinana wal'ŋu dhikana bitjarrana gam', “Ŋanapurrunydja dhuwala wokthurruna nhuŋu wirrkina. Nhenydja dhuwala marrtji yukurra Garraywala yana wal'ŋu yäku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lkina ŋanapurru yurru dhuwala nhinanydja nhanukalana yana wal'ŋu romŋuranydja, ga nhenydja yurru nhina yukurra ŋurru-ḏawalaŋunydja wal'ŋu buŋgawa ŋurikiyina romgunydja, bitjanna yurru bitjan ŋunhi märi'mu Giŋ-Daypit yukurrana ŋanapurruŋgu nhinana be ŋäthili wal'ŋu. Ŋanapurru buku-wurrparanydja Gunhu'nha, wokthurrunana manapara yulŋunydja.” Bitjarrana walala yukurrana yatjunminanydja, märr-yiŋgathinana marrtjina lili, yäku-ḻakaraŋalanydja ŋanya Djes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kthurruna yana ŋayi yukurrana marrtjinanydja-a-a, yana liŋgu ga bunana ŋayi Djurutjalam, ga. dhunupana yana ŋayi marrtjinanydja Godkalana Buṉbulili, bala nhäŋalana marrtjina ḻiw'maraŋalana ŋunhiyi wäŋa. Yurr liŋguna ŋunhiyi milmitjpa'yinana wäŋanydja, bala ŋayi Djesuyu gonha'yurrunana ŋunhiyinydja wäŋa, bala marrtjina Bithinililina wäŋalili, ga walala nhanŋu ŋunhi 12-nha ḻundu'mirriŋunydja walala malthurruna nhanŋu Djesuwu, bala nhinananydja walala ŋunhalanydja wäŋaŋura munhaku ŋulinyaramirriyuna, yakurrnydja walalaŋgu ŋunhiliyina.Djesuyu dhäruk-wekaŋala gäku'wu dharpawuMathuyu 21:18-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jaḏaw'yurruna wiripuŋuyuna waluyu, bala walala munhakumirrina ḏurryurrunanydja, bala martjmartjun balayi roŋiyirri Djurutjalamliliyi, yurru djaṉŋarrthirrina ŋayi ŋunhi Djesu yulŋ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nhäŋala ŋunhi dharpa gäku'na, ŋayi djingaryurruna yukurrana galki dhukarrŋura; marwat ḻatju' dhika ŋayi nhäŋalanydja Djesuyu, bala ŋayi marrtjina galkithaŋala ŋunhiyi, wanhaka yurru ŋayi maḻŋ'marama borum ŋunhimalayi. Yurru ŋayi maḻŋ'maraŋalanydja bäyŋu warray, marwat warray yana, liŋgu yaka ŋamakurru' ŋunhinydja walu ŋuriki gäku'wu borummirriyiny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waŋananydja bitjarrana ŋurikiyi dharpawunydja, “Yakana yurru ŋula yolthu yolŋuyu biyapulnydja ḻuka nhokuŋu borum, nhenydja yurru rakunydhirrina.” Bitjarra ŋayi Djesuyu dhäruk-wekaŋala ŋuriki dharpawunydja, ga walala ŋunhi nhanukala ḻundu'mirriŋuyunydja walalay ŋäkula ŋanya, ŋunhi ŋayi nhaltjarra waŋana.Djesuyu gukuŋala dhawaṯmaraŋalana nhä malanha Godkala BuṉbuŋurunydjaMathuyu 21:12-17; Luk 19:45-48; Djon 2:13-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mukthurrunana yana marrtjina yukurrana, martjmartjurruna ga-ga-ga-a-a, ga Djurutjalam bunana. Ga dhunupana yana ŋayi Djesunydja marrtjina ŋunhimalana buku-ŋal'yunaramirrililina Buṉbulili Godkalana, bala nhäŋalana ŋayi ŋunhimalayinydja yolŋu'-yulŋunha, walala yukurrana buku-yuḻkthunmina rrupiya, ga djalim wäyin malanha ŋunhili Godkala Buṉbuŋuranydja. Bala dhunupana yana ŋayi Djesuyu marrtjina ḻaw'-ḻawmaraŋalana walalaŋgu daypulnha malanha, ga nhä malanha walalaŋgu bilmaraŋalana marrtjina, bala rrupiyanydja marrtjina ŋunhi burrul'yurru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gukuŋala dhawaṯmaraŋalana ŋunhinydja walalanha ŋunhi walala yukurrana gurrukaŋala ḻambarryu walalaŋgalay walala ŋula nhä ŋuliwitjarra Godkala buṉbukur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ḻakaraŋalana yolŋu'-yulŋuwanydja bitjarra, “Dhuwala Djorra'yunydja yukurra ḻakarama Godkalanydja bitjan, ‘Ŋarrakunydja buṉbu yurru dhärra yukurra buku-ŋal'yunarawu waŋganygu yana, märr yurru yolŋu walala bukmak marrtji ga bukumirriyama dhiyala,’ bitjan. Ga nhumanydja dhuwalayi buṉbunha wakalkuma warray ŋuli yukurra, bitjanna bitjan ŋuli dhuwalayinydja wäŋa dhärra yukurra manaŋganmirriwuna walalaŋgu djuḻuḻ'yunarawu, bitjandhina nhumanydja ŋuli.” Bitjarrana ŋayi Djesuyu walalanha dhawaṯmaraŋal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marrtjina yukurrana Djurutjalamlili yarraman'thuMathuyu 21:1-11; Luk 19:28-40; Djo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 ŋuriŋi yolŋu'-yulŋuyu ŋurru'-ŋurruŋuyu ḏalkarra'mirriyu walalay ga rom-marŋgikunharamirriyu walalay ŋäkula ŋanya ŋunhi ŋayi yukurrana bitjarrayi, bala walala yukurrana waŋanhamina dhä-ŋänharaminana, wanhawitjan walala yurru gatjaḻkurru buma ŋanya Djesunha. Yurru walalanydja ŋunhi beyaṉiyinana nhanŋu Djesuwu, yakana walala marrtjina ga dhunupanydja bumara ŋanya ŋunhi, liŋgu wiripu-guḻku'yunydja yolŋu'-yulŋuyu ŋäkulana yukurrana ṉirryurruna ŋanya, nhaltjarra ŋayi yukurrana marŋgikuŋala ḻakaraŋ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 marrtjina wäŋanydja munhakuyina, bala ŋayi Djesu ga nhanŋu ḻundu'mirriŋu walala marrtjina balayi roŋiyina Bithinililiyi wäŋalili.Märr-yuwalkthiya biyaka ŋayaŋuyu wal'ŋu bukumirriyaŋaMathuyu 21:20-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iripuŋuyuna munhayu munhakumirri walala marrtjina balayi roŋiyina Djurutjalamliliyi, ga ŋunhi walala marrtjina bala wäŋgaŋalanydja ŋuliwitjarrayi gatjaḻkurru, bala walala nhäŋalana ŋunhiyinydja gäkuny'tja dharpa, räwakthinyarana warrpam'thunar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ŋunhi Betayunydja guyaŋinana, bala ŋayi waŋana bitjarra, “Way Garray, nhäŋana ya', ŋunhana ŋunhi dharpanydja, ŋunhi nhe yawungu waŋa ŋunhiyi. Rakunynha liŋguna warrpam'nha,”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yi Djesunydja waŋana bitjarra, “Märr-yuwalk ŋarra nhumalaŋgu yukurra ḻakaramanydja dhuwala. Ŋunhi nhe yurru yuwalkkuma wal'ŋu märr-yuwalkthirri Godk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henydja yurru waŋa dhäruk bitjandhi liŋgu ŋula nhäkunydja, bala yurru ŋayinydja ŋunhiyinydja yana maḻŋ'thunna, nhaltjan nhe yurru waŋa. Ŋuli nhe yurru waŋa bukunhanydja wäŋanha bitjan, ‘Ma' gaŋgathiyana nhe yurru dhuwali bukunydja wäŋa, bala ya' giṯthurra, gapulilina ḻupthurra,’ bitjandja, bala märr-yuwalkthirrina nhe yurru yuwalknha wal'ŋu, ga yakana ŋula märr-dhumbal'yurra nhokalay nhe ŋayaŋuyunydja, bala nhuna yurru ŋayi ŋuriŋi bukuyu dhunupana ŋämana, bala giṯthunna yanana yurru, liŋgu Godthunydja yurru djämana yana nhuŋu ŋunhi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hiyakuyi märrwu ŋarra nhumalaŋgala yukurra ḻakaramanydja bitjan gam': Ŋunhi nhe yurru bukumirriyamanydja ŋäŋ'thun Gunhu'nha ŋula nhäku, yana biyaka märr-yuwalkthiya, ‘Ŋarranydja dhuwala ŋunhiyi märraŋala liŋguna,’ biyaka, bala Godthunydja yurru nhuŋu wekamana yana ŋunhiyi, nhäku nhe ŋuli waŋa yukurra ŋäŋ'thun ŋa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 nhe yurru marrtji bukumirriyanharawunydja, bäy-ḻakaraŋa ŋathili ŋäthilinydja ŋula yolku yolŋuwu ŋunhi ŋayi djäma ŋula nhä yätjkuŋala nhuŋu, ga yurruna nhe yurru bukumirriyamanydja, märr yurru nhuŋu ŋuruŋu djiwarr'wuyyunydja bäpayu nhokalaŋuwuy yätjpuynydja bäy-ḻakaramana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li nhe yurru yakanydja bäy-ḻakarama wiripuŋuwu yolŋuwu, ŋayinydja yurru nhokala djiwarr'wuyyunydja bäpayu bäyŋuna bäy-ḻakarama nhokalaŋuwuy yätjpuynydja.” Bitjarra ŋayi Djesuyu ḻakaraŋalanydja.Ŋurru'-ŋurruŋuyu yolŋu'-yulŋuyu ŋoy-wilaŋala dhä-wirrka'yurruna DjesunhaMathuyu 21:23-27; Luk 20:1-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marrtjinanydja walala yukurrana bala-a-a, yana liŋgu ga Djurutjalamnha, bala ŋayi dhunupa marrtjinanydja Djesu, ga gulŋiyina Buṉbulili ŋunhi Godkala. Ga walala ŋunhi ŋurru'-ŋurruŋunydja yolŋu walala marrtjina, ḏalkarra'mirrinydja walala ga wiripu-guḻku' ŋaḻapaḻmirri yolŋu wal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äŋgaŋalanydja walala bala-a-a, Djesu ga nhanŋu ḻundu'mirriŋunydja walala, yana liŋgu-u-u ga galki Baṯpatjtja ga Bithininydja wäŋaŋura, bukuŋurana wal'ŋu yäkuŋura Wolipnha, märr-galkina yana ŋunhiyinydja Djurutjalamnha, ga ŋunhalayinydja ŋayi Djesu waŋana nhanukalaŋuwala ḻundu'mirriŋuwalana maṉḏakal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lala dhä-wirrka'yurruna waŋana ŋanya Djesunha bitjarrana, “Ma' ḻakaraŋa ŋanapurruŋgala. Yolthu nhuna waŋana bitjanarawuyinydja djämawu? Yolthu nherraranydja nhuna dhiyaku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Djesunydja buku-wakmaraŋala waŋana balanydja walalaŋgunydja bitjarra, “Ŋäthilinydja ŋarra yurru nhumalanha dhä-wirrka'yun, ga ŋunhi nhumanydja yurru ŋarraku buku-ruŋinyamarama dhäruk, bala ŋarra yurru nhumalaŋgu ḻakaram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 ḻakaraŋana ŋarraku. Yolthu nherrara Djonnhanydja ŋunhi? Yolthu ŋunhinydja ŋanya waŋana ḻiya-ḻupmaranharawu yolŋu'-yulŋuwunydja? Godthu? Bay' yolthu, yolŋu'-yulŋuy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nydja ŋunhi ŋurru'-ŋurruŋunydja walala waŋanhamina bitjanmina, “Way, nhaltjan dhika ŋilimurru yurru ḻakaramanydja nhanŋu balanydja? Ŋunhi ŋilimurru yurru ḻakarama bitjandja, ‘Godthu muka ŋunhi ŋanyanydja nherrara Djonnhanydja,’ bitjandja, bala ŋayinydja yurru ŋunhi waŋa ŋilimurrunhanydja bitjanna, ‘Nhäkuna nhuma yakanydja märr-yuwalkthina nhanŋu Djongunydja?’ bitjanna yurr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li ŋilimurru yurru waŋa nhanukala ḻakarama bitjandja, ‘Yolŋu'-yulŋuyu ŋunhi ŋanya nherrara ŋurikiyi djämawu,’ bitjandja, ga walalanydja yurru ŋunhi yolŋu'-yulŋu wiripu-guḻkuny'tja ŋoynha djingaryun, maḏakarritjthirrina ŋilimurruŋgu, liŋgu walalanydja ŋunhi märr-yuwalkthirri yukurra nhanbala, ŋunhi ŋayinydja Djondja beŋuru Godkuŋu djuy'yunara dhäwu'-gänharamirr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walala waŋana Djesunhanydja bitjarrana, “Yakana ŋanapurrunydja dhuwala marŋgi bay', yolthu ŋunhi ŋanya Djonnha nherrara ŋurikiyi djämawu.”Ga ŋayi Djesunydja waŋana walalaŋgunydja buku-wakmaraŋala bitjarrana, “Nhumanydja yaka warray ŋarrakalanydja ḻakaraŋala ŋunhiyi, yolthu ŋunhi ŋanya Djonnha nherrara, bala ŋarranydja yurru yakayi yana nhumalaŋgunydja ḻakarama yolthu ŋarranhanydja dhiyakuyi nherrara djämawu.” Bitjarrana ŋayi Djesu waŋana walalaŋgala bal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tjuy marrtjiya maṉḏa ŋunhawala ya' wäŋalili. Ŋunhi nhuma yurru bunanydja ŋunhalayi, nhuma yurru maḻŋ'marama ŋunhayi yarraman' yuṯa wal'ŋu, ŋunhi yaka ŋayi ŋunhiyi yolŋuwuŋu gänharanydja yukurranhara ŋäthiliŋuwuynydja, ŋunhayi dhärra ŋayi yukurra yulŋunydja ḏapmaranhara. Yupmaraŋanydja nhuma yurru ŋunhiyi yarraman'nha, bala gäŋana lili ŋarra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li ŋayi yurru yolŋuyu dhä-wirrka'yun nhumalanha bitjandja, ‘Way nhäku nhuma yukurra dhuwala yupmaramanydja dhuwaliyi?’ bitjandja yurru, nhumanydja yurru ḻakarama bitjan, ‘Garray ŋunha ḏukṯuk dhiyakuyi,’ bitjan nhumanydja yurru ḻakarama, ga ŋayinydja yurru dhunupana nhumalaŋgala djuy'yunna lili ŋunhiyi yarraman'.” Bitjarra ŋayi Djesuyu ḻakaraŋal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maṉḏa marrtjinanydja, ga maḻŋ'maraŋalanydja ŋunhiyi yarraman'nhanydja, ŋayi yukurrana dhärrananydja ḏapmaranhara galki dhurrwaraŋura bal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pmaraŋalanydja maṉḏa ŋunhiyi yarraman'nha, bala walalanydja wiripu-guḻku'yunydja yolŋu'-yulŋuyu nhäŋalana, bala dhä-wirrka'yurruna bitjarra warray, “Way maṉḏa, nhaltjan nhuma yukurra dhuwala yulŋunydja? Nhäku nhuma yukurra yupmaramanydja dhuwaliyi?” bitja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maṉḏanydja waŋana bala buku-ruŋinyamaraŋalanydja bitjarra, “Garray ŋunha dhiyakuyinydja ḏukṯuk.” Bala walala ŋuriŋiyi yolŋu'-yulŋuyunydja djuy'yurrunana yana maṉḏakala ŋunhi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maṉḏa gäŋalana ŋunhiyi yarraman'nhanydja bala Djesuwalana. Bala walala bukmakthu yana yup-yupmaraŋalanydja marrtjina walalaŋguway walala girriny'tja malanha, bala ŋal'maraŋala ŋunhiyi girriny'tja ḏiltjililina wäyingalana ŋurikalana yarraman'kalana, bala ŋayi Djesunydja ŋal'yurrunana ŋunhimalayi wäyingalana ḏiltjilili, bala marrtjinana yukurran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2026-06-24T15:36:22Z</dcterms:created>
  <dcterms:modified xsi:type="dcterms:W3CDTF">2026-06-24T15:36:22Z</dcterms:modified>
  <dc:title>Bible.com.au: Mark 11:1-33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