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äthilinydja ŋayi yukurra yurru wäŋa dhuwala djingaryun baḏuwaḏuyunara dhika, liŋgu ŋuriŋi yätjthu djämayu yolŋu'-yulŋuwala, ŋunhi walala yukurra nhina dhiyala dhiyaŋ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rray, biyakana djäkana yukirriya nhokalaŋuwu ŋunhi yolŋu'-yulŋuwunydja, biyaka yana liŋgu bitjan ŋuli wäyin-djäkamirri yolŋu djäka nhanukalayŋuwu ŋayi wäyingu. Yo, nhuŋunydja yolŋu walala yukurrana barrkuwatjthina be-wala gundupuŋala, ga nhinana marrtjina baṉḏanyŋura räwakŋura dhika wal'ŋu wäŋaŋura ŋathamiriwŋura. Garray, yana maranhu-wekaŋana ŋanapurrunha ŋathayu ŋamakurru'yuna wal'ŋu, ga gäŋa ŋanapurrunha ŋurru-warryurra ŋamathaŋa biyaka bitjarra ŋunhi ŋäthili nhe yukurrana gäŋala ŋanapurr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Garraynydja buku-wakmaraŋala waŋana bitjarra, “Yo, yuwalk ŋarra yurru djämanydja yana ŋamakurruny'tja nhumalaŋgu, bitjan yana liŋgu bitjarra ŋarra djäma ŋäthili ŋunhi wal'ŋu baman', ŋunhi ŋarra dhawaṯmaraŋala nhumalanha beŋuruyi wäŋaŋuru Yetjipŋuru li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ruŋunydja wiripuŋuyunydja miṯtjiyu yolŋuyu walalay yurru nhämana nhumalanha, bala gorana yurru, liŋgu ŋunhinydja be walalaŋgu ganydjarr märr-winya'yunaramirrinydja yurru winya'yunna, bala walala yurru dhärranydja yukurra dhä-mukthunarana, yakana yurru walala waŋa ŋula dhäruk, yana walala yurru mäkiri'na dhaḻ'yunmirri yukurra, märr yurru walala yaka ŋäma ŋurukuy Yitjuralwuynydja, ŋunhi nhaltjarra ŋayi Godthu guŋga'yurruna ga djäma ŋamakurru' wal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yi miriŋunydja walala yurru galyunmirrina dhikana yukurra bitjanna munatha'kurruna, bitjanna bitjan bäpi; walala yurru gaḻ'-gaḻyunmirrinydja marrtji mathirraŋuruna, bitjanna bitjan mewirri' ŋunhi gaḻ'yunmirri ŋuli dhawaraŋ'ŋuru, yurru walala ŋunhi yurru marrmarryunmirrina mirithirrina yulŋunydja gal'ŋu barrariyuna, ŋunhala Garraywalanydja gumurr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rray, nhenydja ŋunhi nhepi waŋgany ḻatjuny'tja dhikanydja ŋanyanydja Waŋarr God, yakana ŋula wiripunydja waŋarr balanyarayi ŋamakurru' bitjan nhe. Nhe ŋuli baḏuwaḏuyun Yätj malanha dhuwurr nhokalaŋumirriwalanydja yolŋu'-yulŋuwala. Yo, nhe yurru bäy-ḻakaramanydja dhuwurr-yätjpuy ŋurikina walalaŋgu ŋunhi ḻurrkun'kuna, ŋunhi walala yurru yukurra walŋamirri nhina ŋulinyaramirriyuyi marimirrikurru wäŋakurru. Yakana nhe yurru ŋaramurryirri ŋanapurruŋgalanydja gupaḏalkuma wal'ŋu, liŋgu yuwalktja nhe djäl ŋanapurruŋgu, ŋunhi ŋanapurru yurru nhina galki wal'ŋu yana nho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enydja yurru bilyun, ga nhäma ŋanapurrunha ŋuriŋi mel-wuyunaramirriyu nhokalaynydja nhe, yana nhe yurru muŋdhu'-muŋdhunna ŋanapurruŋgu yätjtja malanha nhokalay nhe djalkiriyuna, ga djalkthunna ŋunhana-wala bena moṉuklilina, dhulmulilina w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rray, dhuwalanydja gay' walu nhe yurru goŋmirriyamana guŋga'yunna ŋanapurrunha, ŋunhinydja yarraṯaŋuru Yipurayimgalanydja walalanha, bitjan yana liŋgu bitjarra nhe dhawu'mirriyaŋala ŋanapurruŋgalaŋuwala märi'muwala be baman' ŋäthili, ga bitjanna liŋgu gupaḏalnha-wala yana ŋanapurru yurru nhinanydja yukurra nhokala nyeyaḻŋuranydja, bitjanna liŋguna yurru-wala.Ga liŋguna, dhawar'yunna yukurra dhuwala dhäwu Maykawuŋ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yurru balayi gaŋgathinyamirriyamayi Yitjuralnhanydja7:1-20 (The Lord will restore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irithinana ŋarra yana warwuyurrunanydja manapara galŋa-yätjthinanydja, liŋgu bukmakthina dhuwala yolŋunydja walala dhuwurr-yätjthina, yakana ŋula waŋgany ŋamakurru' ga dhunupa; bukmakthuna yana walala djämanydja yätjnha yanana wal'ŋu. Ŋäthilinydja Godthu dharraykuŋala liŋgu ḻakaraŋala ŋurikala walalaŋgala yolŋu'-yulŋuwala djawarrkmirriwala, yurru dhiyaŋunydja-wala ŋunhiyi dhä-ḏir'yunaranydja yurru yuwalk yana maḻŋ'thundja, liŋgu yolŋu'-yulŋunydja mukthun warray yukurra yana djäma yätj warray, yaka warray bilyurruna ga manymaklili wapth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aka märr-nherraṉmiya ŋula yolkala yolŋuwalanydja, liŋgu wiripunydja nhokala gurruṯu'mirriyu yana galkiwuyyu nhuna yurru wekama ŋurikala miriŋuwalanydja goŋ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rrapinydja yukurra dhukarr-nhäma yana Garraywu nhanŋuway, galkundja ŋarra yurru ŋarrakalaŋuwu ŋarra yana Godku; ŋayi yurru ŋarranhanydja walŋakuma, ŋayipi yana. Yuwalk yana ŋayi yurru ŋarrakala Garrayyunydja ŋäma ŋarr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ilimurru bukmakthinyara yana galkinyarawuynydja warrpam'thunara, ga walalanydja yukurra ŋunhi miriŋuyunydja malaŋuyu warku'yunna ŋilimurrunha, gitkitthunmirrina, yurru ŋilimurrunydja biyapul yurru gaŋgathirri dhärrayi. Dhiyaŋunydja-wala ŋilimurru yukurra nhina buku-munha'ŋura, yurru ŋayipi yana Garray ŋilimurruŋgunydja yurru djarraṯaw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huwalana gay' dhiyaŋunydja-wala ŋilimurru yukurra ŋayaŋu-yätjthirrina, liŋgu ŋayi Garrayyunydja ŋilimurrunha yukurra dhä-ḏir'yunna, liŋgu ŋilimurru dhuwurr-yätjthina ga witjarr'yurruna, ŋanya warray ŋayaŋu-yätjkuŋala; yurru märr-weyin ŋilimurru yurru nhina yukurra dhä-ḏir'yunaranydja nhanukuŋu, bala ŋuriŋinydja yurru dhä-yawar'yunarayunydja ŋayi wapthun liliyi guŋga'yunarawuna ŋilimurruŋguna walŋakunharawu. Yo, ŋuriŋi dhä-yawaryunarayunydja ŋayi yurru ŋayipi yana dhä-ḏir'yundja ŋunhi miriŋunhanydja ŋilimurruŋgu, liŋgu ŋuriŋi ŋunhi walala djäma yätjkuŋala ŋilimurrunha. Yo, yuwalk yana ŋayi yurru gämanydja ŋilimurrunha ŋunha wapmarama djarraṯawun'lili, bala walŋakumana ŋilimurr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riŋi ŋilimurruŋgala miriŋuyunydja yurru nhämana gal'ŋu, bala gorana yurru. Ŋäthilinydja ŋunhinydja ŋuriŋi miriŋuyu ŋilimurruŋgala waŋana yukurrana bitjarra warku'yurruna, “Wanhaka dhika be nhumalaŋgu Waŋarrnydja Godtja?” Yurru dhiyaŋunydja-wala ŋilimurru yurru ŋanyana warku'yun ŋunhiyi miriŋunhana, liŋgu ŋilimurru nhämana yukurra ŋunhiyinydjayi miriŋunhanydja, muŋdhu'-muŋdhunarana bitjan ḻukuyuna ŋuriŋi ŋilimurruŋga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Nhuma yolŋu walala Djurutjalambuy wäŋawuy, yalalaŋumirriyunydja ŋunhinydja nhuma yurru dhuḻ'yundhi ḻiw'maramayi wäŋanha ŋunhi ḻoḻunydja, yurru ŋunhiyi wäŋa nhumalaŋgu yurru biyapulnha wal'ŋu bathalana ŋanyana, waḻatjnha, liŋgu nhumalaŋgu yolŋunydja walala yurru roŋiyirrina yukurra wäŋa-roŋiyirrina ŋulaŋuruna wäŋaŋuru mulkuruwalan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MICAH 7:1-20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