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ICAH 6: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aka warray! Garraynydja yaka yana ḏukṯuk balanyarawuyinydja malaŋuwu, wekanharawu bitjanarawunydjayi. Liŋgu muka ŋayi Garrayyu ḻakaraŋalanydja dhä-ŋäthili muka yana nhumalaŋgu, nhäku ŋayi yuwalk gal'ŋu ḏukṯuk. Djälnydja ŋayi nhuŋuway yana; nhe yurru nhina yukurra ŋamakurru', ga djäma rom-waŋganydhirri yana wal'ŋu, ga mel-wuyunaramirri wiripu-guḻku'wu ŋuruku yolŋu'-yulŋuwu. Ga bitjandhiyi ŋayi ḏukṯuk nhumalaŋgunydja, nhuma yurru nyilŋ'maranhamirri dharraḏakunhamirri nhanukala Garraywala nhumalaŋgalaŋuwala Godkala. Ŋayi ḏukṯuk nhumalaŋgunydja, nhuma yurru dhäruk-märranhamirri walala yana nhanŋu, ga nhina waŋganyŋura yana waŋganydhirri, manapanmirri nhanuk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li nhuma ḻiya-djambatjmirrinydja, biyakana rom-wiyaṉiyana nhanŋunydja Garraywunydja, ga djalkthurrana buku-nherralana ŋunhiyinydjayi nhä malanha yätjtja gal'ŋu ga djarrpiny't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1 ]]></a:t>
            </a:r>
            <a:r>
              <a:rPr lang="en-US" b="1" sz="3000" spc="0" u="none">
                <a:solidFill>
                  <a:srgbClr val="000000">
                    <a:alpha val="100.00%"/>
                  </a:srgbClr>
                </a:solidFill>
                <a:latin typeface="Calibri"/>
              </a:rPr>
              <a:t><![CDATA[Yurru nhumanydja dhuwalanydja yolŋu walala dhuwurr-yätjmirrina gal'ŋu yanana. Wiripunydja nhuma ŋuli manaŋirri ŋulaŋuru wiripu-guḻku'wala nhä malanha, ga baḏuwaḏuyunna mayali'-wilkthun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nhuma ḻukunydjamirriyu be wal'ŋu yolŋu'-yulŋuyu, nhuma ŋuli wiripunydja muŋdhu'-muŋdhunna ŋunhi ŋurruwuykmirrinhanydja yolŋunha walalanha, ga bukmakthuna yana nhuma ŋuli ḻakaramanydja ŋunhi bothirrina yan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irrki yana ŋarra ŋurikinydjayi romgu malaŋuwu yukurra ŋapa-nherraṉmirrinydja, nyinyaŋdhunna ŋurikiyi, ga dhiyakuyinayi märrwu ŋarra yurru dhä-ḏir'yundja nhumalanha wal'ŋu; nhuma yurru rirrikthunmirrina ga murrmurryunna marrtji, liŋgu ŋuriŋi nhumalaŋgala yätjthuna.” Bitjarra ŋayi Garray waŋan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 ḻuka warray nhuma yurru marrtji yulŋunydja ŋathanydja, yurru mukthun yana nhuma yurru marrya'yirri yukurra yulŋunydja; yakana nhuma yurru ŋayaŋu-ḏaw'yundja ŋuriŋiyi, ga bukmak nhä malanha nhe yukurra ŋayathama, ŋunhiyinydja malanha yurru winya'yunna-wala yan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 djämanydja nhuma yurru wirrki yana wal'ŋu, yaw'yundja dhika munathany'tja, yurru gulkuruna, liŋgu ŋayinydja yurru ŋunhi miriŋunydja marrtjina lili yana ŋurruthirrina, bala djaw'-djawyun ŋunhi nhänydja malanha ŋunhi nhuma yukurrana ŋuthanmaraŋal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nhuma yukurrana malthurrunanydja ŋurikina ŋunhi yätjkuna gal'ŋu ŋurru'-ŋurruŋuwunydja, dhuḏakthurruna marrtjina walalaŋgu ŋunhi yätjnha dhukarr malanha, ga dhiyakuyinayi märrwu ŋunhi yurru dhuwalanydja wäŋa yätjthirrina wal'ŋu yanana baḏuwaḏuyunna. Bukmakthirrina yurru yolŋuyunydja walalay warku'yun nhumalanha, gitkitthunmirrina yukurra. Yo, nhumanydja dhuwali yolŋu walala ŋarrakuway yana wal'ŋu, ga dhiyakuyinayi märrwu nhuma yurru ŋayaŋu-yätjthirrinydja wirrkina yana wal'ŋu dhiyaŋi nhumalaŋgalay yätjthunydja.” Ga bitjarra ŋayi Garrayyu ḻakaraŋala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Garraynha, nhäku ŋayi yuwalk gal'ŋu djäl6:1-16 (Telling what the Lord really wa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mäkiri'-witjurra walala dhiyaku dhärukkunydja ŋunhi yukurra ḻakarama ŋayi Garrayyu Yitjuralnha. Dhärriyana walala biyakana Garraywala gumurrŋuranydja dhä-wirrka'yunarawuna, ga ŋuruŋunydja gay' bukuyunydja wäŋayunydja ŋämana yurru nhuna dhäruktj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äkiri'-witjurra ŋäka nhuma buku'-wuku wäŋa malanha. Godthu ŋayipi nhumalanha ŋunhi dhuḏi-nherraranydja be ŋäthili gal'ŋu, ga dhiyaŋunydja-wala ŋayi Garraynydja waŋanhamirrina nhuma yurru Yitjural, waŋana ŋayi yurru yana yulŋunydja Yitjuralwalanydja, ḻakaramana Yitjuralnha ŋurikiy ŋunhi nhaltjarra walala djäma yätjkuŋala yukurrana, ŋunhi walala dhuwurr-yätjkuŋala God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ŋayi Garraynydja waŋa yukurra bitjanna, Ŋarraku nhuma yolŋu walala, nhaltjarra ŋarra dhika nhumalanha djämanydja yukurrana?... yätjkuŋala?... wo ŋamathaŋala? Nhä dhika ŋarra yulŋunydja?... yätj? Nhäkuna nhuma yukurra märr-yawaryundja yana ŋarrakalanydja romdhu ga dhuwurryu? Ma' biyaka mäkiri'-witjurrana ŋarraku, ga buku-ruŋinyamaraŋana ŋarraku lili dhäruk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äthilinydja nhuma ŋunha garrpiṉarawuy muka ŋunhala Yetjiptja, yurru ŋarranydja nhumalanha beŋuruyi dhawaṯmaraŋala märraŋala; ŋarra wekaŋala nhumalaŋgu ŋunhi ŋamakurru'nhanydja gal'ŋu ŋurruŋunha walalanha, dhuwalanhanydja walalanha gam', Mawtjitjnha ga Yärunnha, ga Miriyamnha, ga dhiyaŋuyinydja walalay nhumalanha yukurrana gäŋala ḻatju'kuŋalana dhikana wal'ŋ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guyaŋiya ŋunhi buŋgawanha yäkunha Balaknha, ŋunhi ŋayi garr'yurruna Baylamnha, märr yurru ŋayi nhumalanha yukurra nyirawunuma, ga guyaŋiya ŋunhinydja, ŋunhi ŋayi Baylamdhu buku-wakmaraŋala waŋana bitjarra gam', ‘Ŋuli nhuma ḏukṯuk baḏuwaḏuyunarawunydja ŋuriki Yitjuralpuyŋuwunydja, ga nhumanydja yurru walalanha biyaka gur'yurrana, märr yurru walala bilyun ga buku-ŋal'yun ŋula nhäkuna waŋarrwu wiripuŋuwuna.’ Yo, mukthurruna yana ŋarra nhumalanha gäŋalanydja marrtjina ŋarrakalay ŋarra ŋuriŋi mel-wuyunaramirriyu, yana liŋgu-u-u ga mulkana nhuma dhäkay ŋunhiyi wäŋa ŋunhi ŋarra dhawu'mirriyaŋala nhumalanha. Guyaŋiya ŋunhiyi yulŋunydja malanha, bala nhuma yurru dharaŋanna, ŋunhi ŋarra nhumalanha marrtjina gäŋala lili ŋamathaŋala dhika wal'ŋu, yaka yätjkuŋala.” Bitjarra ŋayi Garray waŋana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waŋa nhuma ŋuli bitjan, “Yo, yuwalk ŋayi Garrayyu ŋanapurrunha gäŋalanydja ḻatju'kuŋala dhika wal'ŋu. Nhaltjanna yurru ŋarranydja marrtji galkithirrinydja nhanukala? Nhä ŋarra yurru gämanydja nhanŋu, ga bathan mundhurrnydja, märr yurru ŋarra buku-ŋal'yun ŋamathama wal'ŋu nhanŋu? Nhaltjanna ŋarra yurru dhika yulŋunydja? Wutthun ŋarra yurru buliki' yuṯa ŋunhi?... yaḻmanga'-ḏumurrunydja?... ga bathan mundhurrnha nhanŋu yurr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ripunydja mak ŋarra yurru gäma nhanŋu Garraywu mirithirrina guḻku'na ŋula nhämunha'na miṯtji wäyin, ga mirithirri guḻku' weyika malanha ga ŋatha. Nhaltjan ŋayi yurru Garraynydja ŋuriŋiyinydja malaŋuyu?... ŋayaŋu-djulŋithirri balanyarayunydjayi malaŋuyu? Mak ŋarra yurru wiripunydja wekama ŋarrakuwaynha gäthu'mirriŋunha, maḻamarrnhana yothunha, galŋa-mundhurrnha, märr yurru ŋayi ŋarraku bäy-ḻakaramana yätjpuynydja.” Bitjanna nhuma ŋuli waŋa.]]></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2026-06-24T14:17:42Z</dcterms:created>
  <dcterms:modified xsi:type="dcterms:W3CDTF">2026-06-24T14:17:42Z</dcterms:modified>
  <dc:title>Bible.com.au: MICAH 6:1-16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