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ICAH 5: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yuwalk yana nhuma yurru baḏuwaḏuyun miriŋunhanydja ŋunhiyi, warrpam'thunna yana walalanha yurru ŋunhi baḏuwaḏuyun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Yo, Garraynydja waŋa yukurra bitjan, “Nhumanydja mak ŋuli guyaŋirri yanapi nhuma ḏälmirri gal'ŋu, liŋgu nhuma yukurra ŋayathama mirithirri guḻku' gara ga dhika nhä bunharawu girri' ŋunhi, yurru yakana nhuma yurru djuḻkthundja ŋuriki miriŋuwunydja walalaŋgu ŋuriŋi nhokalaynydja nhe ganydjarryu. Ŋulinyaramirriyu dhä-yawar'yunarayunydja waluyu ŋarranydja yurru nhuŋu garanha ḏaw'-ḏawyunna warrpam'thunna, ga ŋunha ŋunhi wäŋa ḻoḻu marrtji ŋorra gunganhamirriyanhara yurru yakana nhumalanha gunganhamirriyama bulunydja, liŋgu warrpam'thunna yurru ŋunhiyinydja muṉguythirrina buḻwaŋ'thun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hiyaŋunydja-wala nhuma yukurra djäma be nhäthu marrŋgitjkala girri'yu, ga yolŋuyu walalay yurru ḻakarama be ŋathil'yun ŋuriŋi ŋula yolkala ganydjarryu; walalanydja ŋuli ŋunhi guyaŋirri yanapi walala yurru nhina walŋa yukurra ŋuriŋiyi be ganydjarryu, yurru ŋarranydja ŋunhi gulkthunna yurru romnha yana, warrpam'thunna yurru dhawar'marama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bitjandhi liŋgu ŋarra yurru baḏuwaḏuyundhi be nhumalaŋgu waŋarrnhanydja, goŋbuynhanydja ŋunhi djämawuynha, ga maḏayin'nhanydja malaŋunha be nhänhanydja, yakana biyapulnydja nhuma yurru yukurra buku-ŋal'yun ŋurikiyinydja malanyŋuwu ŋunhi nhuma ŋuli djäma nhumalaŋgalay goŋdh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Ŋarranydja yurru yana dhulŋurr'yunna nhumalaŋgu ŋunhiyi dharrpalnhanydja dharpanha, ŋunhi ŋayi yukurra yurru djingaryun dharrpalŋura be wal'ŋu wäŋaŋura, ŋunhi nhuma ŋuli buŋgul djäma yukurra be nhäku wiripuŋuwu waŋarrwu, ga bitjandhi liŋgu ŋarra yurru baḏuwaḏuyundhi nhumalaŋgu wäŋanhanydja warrpam'thun ya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ŋarrapina yana yurru baḏuwaḏuyundja warrpam'thunna, bitjan ŋarra yurru buku-ruŋinyamaramana buma ŋunhinhanydja yolŋu'-yulŋunha miṯtjinha ga bäpurru'nha ŋunhi walala yaka dhäruk märraŋala ŋarranha, liŋgu ŋarranydja mirithinana ŋaramurryinana gal'ŋu, ŋarranydja yukurra nyinyaŋdhun ŋurikiyinydjayi romgu dhäruk-märranhamiriwwunydja walalaŋgu.” Bitjarra ŋayi Garrayyu ḻakaraŋala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Ḻakarama yukurra Godkuŋu dhawu'mirrinha yolŋunha ŋurruŋunha wal'ŋu5:1-15 (God's promised ruler will be born in Bethle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 bira'yurrana ga ḏurryurrana nhuma ŋunhi yolŋu'-yulŋu ŋunhi nhuma nhanŋuway Godku; biyaka waŋgany-manapanmiyana marrtjiya waŋganylilina miṯtjilili ŋurruklili, yurru miṯtjilili ga miṯtjilili biyaka. Girri'-ŋamathiyana marrtjinyarawu bala marililina, liŋgu ŋunha yukurra yolŋunydja walala miriŋunydja waŋgany-manapanmirrina, ḻiw'maramana yukurra ŋunha Djurutjalamdja wäŋanha. Walala yurru bartjunmaramana dharpayuna burumun'nha ŋurruŋunhanydja ŋunhi Yitjuralpuyŋuwunydja miṯtjiw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ŋunha Bithiliyimdja wäŋa märr-yutjuwaḻa' ŋaraka, ga ŋunha wiripunydja wäŋa malanha Djudiyapuynydja djuḻkmarama yukurra nhunanydja Bithiliyim, yurru dhipuŋuruyinydjayi nhokalanydja yurru ŋula yol yolŋu dhawaṯthun, ŋunhi ŋayinydja yurru buŋgawana gal'ŋu Yitjuralwu; dhawal-wuyaŋirrinydja ŋayi yurru ŋunhiliyi Bithiliyim wäŋaŋuranydja, yurru yuwalktja ŋayi maḻŋ'thurrunanydja dhä-ŋäthili yana wal'ŋu Godkalanydja, yurruna ŋayi Godthu djäma dhuwala wäŋanh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Godkunydja yolŋu walala miṯtji yurru goŋŋura ŋurikala miriŋuwalana walalaŋgala, yanana liŋgu-u-u ga ŋunhiyi yothu yurru dhawal-wuyaŋirri ŋurikala miyalkkala, ga ŋuliŋuruyinydja dhäŋuru wiripu-guḻku'na yurru gutha'mirriŋu walala nhanŋu marrtji wäŋa-roŋiyirri lili; walala yurru dhambay-manapanmirrinydja ŋunhiwala Yitjuralwalana miṯtjilili, waŋgany-manapanmirrina yurru ŋunhiliyinayi walalaŋgalaynha walala wäŋaŋur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ŋunhi ŋayinydja yurru ŋunhiyinydjayi marrtji lili, ŋayinydja yurru ŋunhi dhärra wuṉḏaŋarryirri yana wal'ŋu, ga gämanydja ŋayi yurru marrtji ŋuriŋiyina nhanukalay ŋayi ganydjarryuna walalanha nhanŋuwaynydja ŋayi yolŋu'-yulŋunha. Ŋayinydja yurru ŋunhi mirithirri wal'ŋu ḻatju' ŋanya dhika buŋgawanydja, bitjan yana liŋgu bitjan Garray God nhanŋu. Ga yolŋunydja walala yurru yukurra nhina marimiriwnha nhämiriwnha, ŋanyana dhika yukurra wäŋanydja djingaryun yurru mäwaya'na, liŋgu bukmakthirrina yana yolŋunydja walala yurru birrka'mirriŋura wäŋaŋuranydja ḻakaramanydja ŋanya bathala ḻakaramana yurru, ga märr-ŋal'yundja nhanukal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Ga ŋayipi yana waŋganydhu yurru gäma nhanŋuwaynydja yolŋu'-yulŋunha mäwaya'mirriyunydja romdhu. Yo, miriŋunydja yurru marrtji bena ŋanya dhikana miṯtji wal'ŋu, bala walala yurru muŋdhu'-muŋdhunna ŋilimurruŋgu dhuwala wäŋanhanydja, yurru ŋunhi ŋilimurruŋgu djäkamirrinydja walala ga ŋurru'-ŋurruŋunydja yurru dhärra wuṉḏaŋarryirri warray, ḻuku-wuṉḏaŋarryirri, ga walalana yurru djuḻkmaramanydja wal'ŋu ŋunhi miriŋunhanydja walalanha. Yo, ŋayinydja yurru ŋuriŋiyinydjayi buŋgawayu walŋakumana ŋilimurrunha beŋuruyi goŋŋuru miriŋuwalanydja, ŋunhi walala yurru marrtji miriŋunydja marimirrinydja, ŋilimurruŋgalanydja ŋunhiwalanydja wäŋalili wapthun, bala muŋdhu'-muŋdhunna marrtji ŋilimurruŋgunydja wäŋanha walalaŋgalay djalkiriyu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märr-ḻurrkun'nha yurru Yitjuralpuyŋu walŋamirrinydja nhina yukurra, yurru ŋuliwitjandhi ḻurrkun'kalaŋukurrunydja yurru ŋayipi Garrayyunydja yuṯakumana dhikana wal'ŋu bukmaknha wäŋanha buku-ḻiw'marama, bitjan yana liŋgu bitjan dhuwala wäŋa munatha' ŋuli monyguma wakuluŋgul'yu ŋuriŋi, gaŋgathinyamirriyama ŋunhi yuṯakuma. Yo, ŋunhi ŋayi yurru dharyundja, djurrŋgul'yundja waltjaṉdhunydja, mulmunydja yurru gaŋgathirrina marrtji walŋathirrina dhikana, yuṯana ŋanyana wal'ŋu, ga bitjandhiyi ŋayipi Godthunydja yurru yuṯakumana walŋakumana bukmaknha bäpurru'nha buku-ḻiw'marama yana. Ga yakana yurru ŋayi dhuwalayi yuṯanydja walŋa dhawaṯthun beŋuru yolŋuwalanydja djämay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ŋunhi ŋayi ŋuli wäyin maḏakarritjtja marrtji ŋula ḻarruma wäyingunydja ḻukanharawu, yana yurru ŋayi wapthunna ŋuriki yulŋuwunydja, bala ḻäwumana gulk-gulkthunna ŋuriŋi nhanukalay ŋayi ḻirrayunydja. Ga bitjandhiyina yurru Yitjuralnydja miṯtji wapthunna ŋurikala miriŋuwalanydja walalaŋgala, bala barr'-barrmaramana muṉguykumana, ga yakana yurru ŋula yolthu walalanha walŋakumanydja.]]></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2026-06-12T01:43:41Z</dcterms:created>
  <dcterms:modified xsi:type="dcterms:W3CDTF">2026-06-12T01:43:41Z</dcterms:modified>
  <dc:title>Bible.com.au: MICAH 5:1-15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