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dhiyaŋunydja-wala nhuma yukurra gawaw'yun barrarimirriyuna. Nhäku nhuma yukurra barrarirrinydja? Wanhaka dhika nhumalaŋgu buŋgawanydja be djäkawunydja yukurranharawu? Bäyŋu warray ŋiniya. Wanhaka dhika nhumalaŋgu be ḻiya-djambatjmirrinydja, gaḏamanmirrinydja yolŋu'-yulŋu? Yakana dhiyalaŋumi, liŋguna warrpam'nha bena-wala winya'-winyayurruna, bala nhuma beyaṉiyirrina yukurra, rom-wiyaṉiyirrina yulŋunydja, bala nhe yukurra gawaw'yunna yatjunna, bitjanna bitjan ŋuli yolŋu dhäyka yothunha ŋäku'-ŋaku yuk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orr'-ŋurryunna nhuma marrtji yurru, liŋgu galkina nhe yurru dhawaṯthunna ŋuliŋuruyi nhokalay nhe wäŋaŋurunydja, ga nhina ŋunha warraŋulnha wal'ŋu yänana ŋunhala Bapilunnha wäŋaŋura. Yo, nhinanydja nhuma yukurra yurru bena-wala barrkuna birr' wäŋaŋuranydja, yurru ŋuliŋuruyinydjayi Garrayyunydja nhuna yurru märramana yana dhawaṯmaramana beŋuruyi miriŋuwalanydja goŋŋuru, ga gäma balayi roŋinyamaramayi nhumalaŋgalayyi Wäŋa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rithirrina guḻku'na bäpurru' ga miṯtji yurru waŋgany-manapanmirri marrtji bitjan miriŋuna biyapulnha, bala walala yurru waŋanydja bitjanna, “Gul' ŋilimurru marrtjina, ga baḏuwaḏuyunna warrpam'nha wäŋa Djurutjalamdja, dhawar'maramana yana warrpam'nha.” Bitjan walala yurru waŋ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yaka walala marŋgi Garraywalaŋunydja guyaŋinyarawuywu, nhaltjarra ŋayi nherrara walalaŋgunydja ŋuriki miriŋuwunydja walalaŋgu baḏuwaḏuyunarawu. Yo, yuwalktja Garrayyu warray ŋayipi warray walalanha yurru marrtji ḻuŋ'maramanydja waŋgany-manapandja, ŋurikina ŋunhi ŋayi yurru muŋdhu'-muŋdhunna marrtji walalanha, baḏuwaḏuyunna bitjanna nhanukalay ŋayi ḻukuyuna; walala yurru marrtji ŋorranydja ganydjarrmiriwnha dhikan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Godkunydja ŋunhi yolŋu walala ḏurryurrana. Gatjuy muŋdhu'-muŋdhurrana nhumalaŋgalay nhuma djalkiriyunydja marrtjiya, warrpam'thurrana-wala yana baḏuwaḏuyurrana ŋunhiyi miriŋunhanydja walalanha. Ŋarrapi yana nhumalanha yurru guŋga'yundja wal'ŋu, bala nhumanydja yurru ŋunhi mirithirrina gal'ŋu ḏälmirrina wuṉḏaŋarrmirrina. Nhuma yurru marrtji muŋdhu'-muŋdhunna walalanha warrpam'thunna dhikana muṉguykumana yurru mirithirrina guḻku'nhana yolŋunha walalanha, warrpam'thunna yana dhawar'maramana yurru. Bala dhurrwaraŋuru ŋuliŋuruyinydja nhuma yurru marrtji djaw'-djawyunna märramana nhä walala yukurrana ŋayathaŋala, bala rarr'yundja yurru nhanukalana Garraywalana gumurrlili, mundhurr-wekamana balayi, liŋgu Garraynydja wal'ŋu Waŋarr ŋunhi bukmakkuna wal'ŋu dhiyaku wäŋawu munatha'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äŋanydja yurru dhärra yukurra wapurarrnha dhika Garraywalana nhanukalaynha yurru goŋŋura yana4:1-5 (The Lord will reign in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alalaŋumirriyunydja ŋunhinydja dhä-yawar'yunamirriyunydja waluyu, ŋunhiyi buku-wäŋa ŋunhi yukurra dhärra Garraywu ŋunhi Buṉbu ŋunhiliyi, ŋunhayinydja yurru wäŋa biyapulnha gal'ŋu ŋayi dharrpalnha, djuḻkmaramana yukurra yurru biyapulnha ŋuriŋiyinydjayi ŋunha wiripuŋunhanydja malaŋunha buku'-wukunha. Guḻku'na mirithirrina yurru bäpurruny'tja miṯtjinydja marrtji ŋunhiwalayinydjayi marŋgithinyarawu Garrayw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yurru waŋa bitjan, “Gul' ŋilimurru marrtji bala ya' ŋunha Garraywala bukulili wäŋalili, ŋunha Buṉbulili ŋunhi Yitjuralpuyŋuwala Godkala; ŋayina yurru marŋgikuma ŋilimurrunhanydja nhanukalayŋuwunydja ŋayi romgu, ga ŋilimurru yurru marrtjinydja nhanukalaynha gal'ŋu dhukarrkurru.” Liŋgu ŋulaŋuru Djurutjalamŋurunydja bukuŋuru yurru nhanŋu dhäruktja ga rom marrtjina-wala yana baḻaka'yunna birrka'mirrililina wäŋa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biyapulnydja yurru miṯtji ga miṯtji bäpurru' ga bäpurru' bunharamirri yukurra barrkuwatjkunharamirri, liŋgu Garraynydja yurru ŋayipinydja buŋgawana ŋayi wal'ŋu, ga nherraṉdja ŋayi yurru romdja ḏälkumana, wuṉḏaŋarrkumana wal'ŋu dhikana ŋuriki bäpurru'wunydja malaŋuwu ŋunhi barrkulilinydja wäŋalili, buku-ḻiw'marama yana; walala yurru ḏaw'-ḏawyunna yana walalaŋguway mandjawaktja malanha ga gara, ga gayitthunydja ŋuriŋiyi ŋurruyunydja walala yurru djäma yaw'-yawyunna munatha'na dhalkaranharawuna ŋathawuna ḻämu-nherraṉarawu, yakana walala yurru biyapulnydja marŋgiyirri bunharaminyarawunydja rom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kmakthirrina yurru birrka'mirrina yolŋu walala nhinanydja marrtji ŋunhilina walalaŋgalaynha walala wäŋaŋura, yirralkaŋura yurru, ga yakana walala yurru barrarirrinydja ŋula nhäkunydja, liŋgu wäŋanydja yurru ŋunhiyi wurrkurrum'thirrina mäwaya'yirrina, marimiriwyirrina nhämiriwyirrina. Ga dhuwalayina ŋunhi dhawuny'tja Garrayyu ŋayipi nherr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wiripu bäpurru' yolŋu walala ŋuli marrtji yäkuyu be walalaŋgalay waŋarrwala, yurru ŋilimurrunydja ŋunhi nhanŋuwaynydja Garraywunydja yolŋu walala marrtji yukurra yurru ŋuriŋina bili nhanukalaynha yäkuyu yana-wala; yana ŋilimurru yurru buku-ŋal'yundja nhanŋuwaynha, ga dhäruktja märrama ŋanyapinyaynha gupaḏalnha-wala, liŋgu ŋayipi waŋgany ŋilimurruŋgunydja Waŋarr God.Yitjuralwunydja miriŋunha yurru baḏuwaḏuyun warrpam'thunna yana-wala4:6-13 (Israel's enemies will be destro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Garraynydja yukurra waŋa bitjan nhanukalaŋuwalanydja yolŋu'-yulŋuwala Yitjuralwalanydja, “Ŋuriŋi dhä-yawar'yunarayunydja waluyu ŋarra yurru waŋgany-manapanna marrtji, märra'-marramana yurru ŋarrakuwaynydja ŋunhi yolŋunha walalanha miṯtjinha, ŋunhi walala yukurra nhina ganydjarrmiriw ga yalŋgi'mirri be barrku wäŋaŋura. Ŋäthilinydja ŋunhinydja ŋarra walalanha dhä-ḏir'yurruna be-wala barrkulili wäŋalili gukuŋala, bala walala ŋayaŋu-yätjthinanydja burakinanydja wirrkina wal'ŋu yana dhika, ga märr-ḻurrkun'nha nhina yukurra walŋamirrinydja, yurru ŋarranydja märrama yurru walalanha roŋinyamarama liliyi. Yo, ŋunhinydja walala ŋunhi walala mukthun walŋamirri yurru balayi roŋiyirri dhipalayi wäŋalili, bala walala yurru biyapulnha gal'ŋu ganydjarr-ḏilkurruna miṯtjinydja, liŋgu ŋarrapina Waŋarrnha Godnha yurru yukurra nhina dhiyalanydja gay' Djurutjalamdja wäŋaŋura, ga ŋarrana yurru walalaŋgunydja God buŋgawa gupaḏalnha-wal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rraynydja ŋayipinydja yurru nhina yukurra buŋgawana ŋayi wal'ŋu ŋunhili Djurutjalamdja wäŋaŋura, ga ŋuliŋuruyinydjayi ŋayi yurru nhämana yukurra nhanŋuwaynydja ŋayi yolŋu'-yulŋunha, bitjan yana liŋgu bitjan ŋuli wäyin-djäkamirriyu ŋuriŋi nhäma marrtji, ga djäka ŋuli nhanukalayŋuwu ŋayi wäyingu malaŋuwu. Biyapul Djurutjalamdja wäŋa dharrpalyi yukurra yurru djingaryun, liŋgu ŋunhiliyinydjayi yurru rom Godkuna yukurra djingaryun, bitjan yana liŋgu bitjarra ŋäthili gal'ŋu b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MICAH 4:1-13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