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äka ŋarranha walala, nhuma yolŋu'-yulŋuyu ŋurru'-ŋurruŋuyu wal'ŋu Djudawuyŋuyu ga Yitjuralpuyŋuyu, yakana yana nhuma ŋuli gäma yukurra rom ŋunhi rom-waŋganydhirrinydja yana, ga ŋunhi ŋayi yurru ŋula yol yolŋu dhuwurr-yätjthirri, nhumanydja ŋuli waŋa bitjan, ‘Bäythi, manymak dhuwali,’ bitjan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ala Djurutjalamdja, Godkalanydja ŋunhi wäŋaŋura, nhuma yukurra buma yolŋu'-yulŋunha ŋunhi dhuwurr-ŋamakurru'mirrinhana wal'ŋu rom-dhunupamirrinhana, ga djäma nhe yukurra yätjkumana yolŋu'-yulŋ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ma ŋaḻapaḻmirri yolŋu walala ŋuli gombu'-gumbumana yukurra yolŋu'-yulŋunhanydja rrupiyana ŋula nhäna malanha, yurruna nhe yurru guŋga'yundja walalanha. Ga bitjandhiyi walala ŋuli yolŋu'-yulŋuyu wekama rrupiya ŋuruku ŋunhi ḏalkarra'mirriwuna yolŋuwu walalaŋgu; yakana walala ŋuli Godkunydja ŋunhi märr-ŋamathinyara ga ŋayaŋu-yal'yunara yänanydja-wala wekama. Ga ŋuriŋi djawarrkmirriyu walalay yolŋu'-yulŋuyu yurru yakana ḻakarama Godku dhäruk rrupiyamiriwyamanydja. Djarrpi'na yana mirithirrina walala ŋunhi yulŋunydja, rärru-ḏilkurruna rrupiyawunydja, ga waŋanydja walala ŋuli bitjanna, ‘Yaka barrariya. Garraynydja dhika bäyma ŋilimurruŋgala gal'ŋu galki yana, yakana yurru ŋilimurrunha ŋula yolthunydja buma ŋayaŋu-yätjkumanydja, liŋgu Godku Buṉbunydja dhuwala gay' bäyma,’ bitjan nhuma ŋuli waŋ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iyakuyinayi märrwu ŋuriŋi yurru miriŋuyunydja baḏuwaḏuyun dhuwala wäŋa Djurutjalamdja, warrpam'nha yurru muṉguythirrina ḏaw'-ḏawyunna, bitjanna bitjan ŋunhi ŋuli yolŋuyu ŋatha-dholkunharamirriyu garminyarr' marrtji buma. Dhuwalanydja yurru wäŋa muṉguynha marrtji ŋorra buḻwaŋ'thunarana, ga ŋunhanydja ŋunhi bukunydja, ŋunhi Godku Buṉbu ŋuli dhärra yukurra, ŋunhiyinydjayi wäŋa yurru yukurra djingaryun ḏiltjina, dharpa mäypa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rru dhä-ḏir'yunna dhuwurr-yätjmirrinha ŋurru'-ŋurruŋunhanydja3:1-12 (God will punish the wicked rul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nydja waŋa yukurra bitjan, “Ŋäka nhumanydja mäkiri'-witjurra, nhuma ŋurru'-ŋurruŋu Yitjuralpuyŋu yolŋu walala. Nhumanydja ŋuli ŋunhi yolŋu'-yulŋunha dhä-ḏir'yun warray, liŋgu nhuma be marŋgimirri gal'ŋu nhäthinyara ŋamakurru ga yät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nhumapinydja ŋuli ŋapa-nherraṉmirri warray nyinyaŋdhun warray nhä ŋunhi ŋamakurru', bala nhuma yukurra ḏukṯukthirrinydja wirrkinydja yätjkuna gal'ŋu. Wiripunydja nhuma ŋuli djaw'-djawyun ŋulaŋuru ŋarrakalaŋumirriwala yolŋu'-yulŋuwala gal'ŋu nhä walala yukurra ŋayathama bukm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tjanna nhuma yukurra yulŋunydja, bitjan nhuma yukurra ḻukana ŋanaknha ŋarrakuna ŋunhi yolŋu'-yulŋunha, bitjanna bitjan nhuma yukurra mitmitthun barrwaṉ-djalkthunna, ga ḏaw'-ḏawyunna ŋarakanydja, ga guḻk-guḻkthunna bitjanna bitjan ŋuli yolŋuyu guḻk-guḻkthun wäyinnha ŋanak bathanarawu. Bitjandhina nhe ŋuli djämanydja nyalmirina wal'ŋu yanana rom dhikana, ga wirrkina nhuma ŋuli bathalana marinydja wekama ŋarrakalaŋuwunydja yolŋu'-yulŋu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galki nhumana yurru gulŋiyirri marililinydja, bala nhuma yurru wäthundja Garraywalana guŋga'yunarawunydja be, yurru ŋayinydja yakana yurru ŋäma nhumalaŋguŋu märrliliyanhara gawaw'yunaranydja, yakana yana ŋayi yurru guŋga'yundja nhumalanha; ŋayinydja yurru ŋunhi buku-yaw'yunmirrina nhokalaŋuŋurunydja, liŋgu nhumanydja yukurrana djäma yätjnha wal'ŋu yanana dhuwur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ŋuriŋi bothinyaramirriyu yolŋu'-yulŋuyu djawarrkmirriyu walalay yukurra mayali'-wilkthunna ŋarrakunydja ŋunhi yolŋu'-yulŋunha mirithirrina. Ŋuli walala yurru bäyimdja nhuna ŋula nhäyu, ga nhenydja yurru ŋunhi buku-ruŋinyamaranharawuy walalaŋgunydja wekama ḻatju'na ŋanyana dhikana dhäruk balanydja, bitjanna, ‘Dhuwalanydja wäŋa yurru bitjanna liŋguna dhärra yukurra ḻatju'na ŋanyana dhikana wal'ŋu, marimiriwnha yurru,’ bitjanna. Ga ŋunhi walala yurru yaka buku-ruŋinyamaranharawuy wekama nhumalanha, ga nhumanydja yurru wekama balanydja walalaŋgunydja barrarinyamirrina dhäruk, ‘Marina nhumalaŋgu yurru bathalana,’ bitjanna nhuma yurru waŋ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dhiyakuyinayi märrwu ŋayi yurru marinydja nhumalaŋgu marrtji, ŋurikinydja walalaŋgu ŋunhi nhuma bothinyaramirri walala ḻakaranhamirri; yakana yana biyapulnydja nhuma yurru nhäma ŋula nhä mali, ga dhäruk be ŋäma ŋulaŋuru Garraywuŋu. Ga ŋuli nhe yurru ḻakarama ŋula nhäpuy, ŋunhi yurru maḻŋ'thun yalala, ga nhenydja yurru gorana ŋuriŋiyi, liŋgu yakana yurru ŋayi ŋunhi yuwalktja gal'ŋu maḻŋ'thun, bala nhe yurru dhäruk mukthunna, yakana nhe yurru biyapul waŋanydja. Yo, ŋuriŋi bothinyaramirriyunydja ḻakaranhamirriyu yurru yakana märrama ŋula nhä dhäruk ŋulaŋuru Garraywuŋunydja, bäyŋun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yuwalk warray ŋayi ŋuli ŋarrakalanydja dhäruk wekama ḻakaranharawu, ŋayi dhaŋaŋguŋala ŋarranhanydja ŋuriŋi nhanukalay ŋayi ganydjarryu warray, märr yurru ŋarra dhäruktja nhanŋu waŋa barrarimiriwnha yana ŋula nhämiriwnha, ŋarra yurru waŋanydja bukmakku ŋurikiyi Yitjuralpuyŋuwunydja bäpurru'wu, ḻakarama ŋarra yurru bitjan ŋunhi ŋayi yurru Godthunydja dhä-ḏir'yunna walalanha liŋgu ŋuriŋiyi walalaŋgalay yätjthu djämayu.]]></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2026-06-10T17:27:13Z</dcterms:created>
  <dcterms:modified xsi:type="dcterms:W3CDTF">2026-06-10T17:27:13Z</dcterms:modified>
  <dc:title>Bible.com.au: MICAH 3:1-12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