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88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ICAH 1: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ala ŋayi Maykanydja yolŋu yäku waŋana bitjarrana, “Ŋarranydja yurru ŋäthina dhika wal'ŋu ŋurukuyi wäŋawunydja, bitjanna ŋarra yurru ŋäthinydja murruy'-murruyyunna, bala ŋarra yurru girriny'tja ŋarrakuway barr'-barrmaramana, milkumana ŋarra yurru ŋunhiyinydja warwuna ŋarrakuway ŋarra. Ŋarra yurru marrtjinydja yukurra, ŋäthina marrtji gurrupurumirriyirrina rumbalnydja, bitjanna bitjan wuŋgan ŋunhi burakinyarawuy gaṯpur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Liŋgu ŋunha Djamariyanydja liŋguwuynha gaṯpurr'thinyarana, yakana yurru ŋula yolthu baḏarraŋ'kumanydja ga walŋakumanydja ŋanya, ga galki yurru Djurutjalamdja bitjandhi yana liŋgu burakirri gaṯpurr'thirriy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aka ḻakaraŋa ŋuripa miriŋuwanydja walalambala ŋanapurrunha, nhaltjarra ŋanapurru yukurrana burakina ŋayaŋu-yätjthina. Ga yakana ŋäthiyanydja, märr yurru walala yaka muka nhäma ŋilimurruŋgu warwunydja ga ŋäthinyaminyaranydja, bala warku'yundja yurru.“Yurru nhumanydja Djudiyapuyŋu walala, biyakayi nhumanydja ḏurryunmiya yukirriya ŋunha munatha'lili, yana milkunhamiya walalambala gora nhumalaŋguway nhum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 miriŋunydja walala yurru marrtjina lili, bala ḏap-ḏapmaramana nhumalanha, bala djaw'-djawyunna bena-wala walalaŋgalaynha walala wäŋalili. Yakana nhumalanha yurru nhuma-miṯtjiyunydja yolŋu'-yulŋuyu waŋganybuynydja Wäŋawuyyu guŋga'yun nhumalanha, yana walala yurru nhinana yukurra mukthunna waŋganyŋurana dharapulŋura barrarirrina, dhaḻ'-dhaḻyunna wäŋanydja walalaŋguway wuṉḏa'-wuṉḏaŋarrkumana, yurru galkina walu walalaŋgunydja, ŋunhi walalanha yurru baḏuwaḏuyun bitjandhiy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iripunydja ŋuli yolŋu walala waŋa gatjpu'yun bitjan guyaŋirri, ‘Manymak warray ŋanapurrunydja dhuwala, ŋanapurru yurru nhina dhuwala manymakkuma dhika wal'ŋu.’ Yurru yaka warray, liŋgu Godtja yukurra Garraynydja dhärra girri'-ŋamathirrina baḏuwaḏuyunarawuna wal'ŋu Djurutjalamgunydja wäŋaw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huma yolŋu walala Läkitjpuy wäŋawuy, gundupuŋana yana-wala, liŋgu nhuma dhuwala ŋurruŋunydja ŋunhi ŋanydjaḻa'yurruna, bala buku-ŋal'yurrunana yukurrana goŋbuywunydja ŋurikinydja waŋarrwu, malthurruna yukurrana marrtjina yätjku ŋuruku Yitjuralpuyŋuwunydja dhuḏakthurruna, ga dhäŋuru ŋuliŋuruyinydjayi ŋunha Djurutjalamnha ga wiripuna malanha wäŋa malthurruna nhumalaŋgunydja, bala dhuwurr-yätjthinan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 nhuma yolŋu'-yulŋu Djudapuyŋu walala, bukmak yurru nhumalaŋgu wäŋanydja baḏuwaḏuyunna dhuwalayi yana wal'ŋu, ga yakana yurru nhumalanha ŋula miṯtjiyunydja guŋga'yu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 ŋayipinydja yurru Garrayyunydja nhumalanha wekama goŋlili miriŋuwalana ŋunhana, walala yurru marrtjinydja wäŋalili ga wäŋalili, bitjanna yurru marrtji bumanydja bala, baduwaḏuyundja marrtji yurru, ga nhumalaŋgu ŋurru'-ŋurruŋunydja ŋunhinydja walala yurru gundupumana yukurra bena-wala djuḻuḻ'yun ŋunhana mathirralilina malanyŋulil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 nhuma yolŋu walala Djudapuyŋu nyä'yunmiyana, warwuyunmiyana nhumalaŋgalaŋuwu nhuma yumurrku'wunydja, liŋgu warrpam'thunna yana yurru ŋunhi walalanha djaw'-djawyundja bena-wala barrkumalana wal'ŋu wäŋalili, warrpam'nha walala yurru marrtjinydja winya'-winyayunna-wala.” Ga bitjarra ŋayi Garray waŋananydj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thu yurru dhä-ḏir'yunna Yitjuralnhanydja ga Djudanha1:1-16 (God will punish Israel and Juda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dhuwalanydja dhäruk ŋayi Garrayyu wekaŋala djawarrkmirriwala yolŋuwala yäkuwala Maykawala, ŋulinyaramirriyu ḏaykun'thunydja ŋunhi ŋayi yukurrana buŋgawa Djotham yäku nhinana ŋuriki Djudiyawuyŋu ŋarakawu. Ga bitjarrayi liŋgu ŋayi dhäruk wekaŋalayi ŋulinyaramirriyunydja ŋunhi buŋgawa Wayatj ga Yitjakaya maṉḏa yukurrana nhinana, yurru dhuwalayi dhäruktja ḻakaramanydja yukurra Djamariyawuynhana ga Djurutjalambuynha wäŋanh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Ŋäka walala, mäkiri'-witjurra nhuma bukmak miṯtji buku-ḻiw'marama wäŋakurru. Garraynydja Waŋarrnydja ŋunha nhina yukurra nhanukalaynha ŋayi ŋunhilimi dharrpalŋurana wäŋaŋuranydja, ga ŋulaŋuruyinayi ŋayi yukurra waŋanydja dhipala, ḻakaramanydja yukurra nhäpuy malaŋuwuy yätjpuynydja nhumalaŋgalaŋuwu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alki ŋayi yurru Garraynydja marrtjina lili yana ŋuliŋuruyi nhanukalay ŋayi dharrpalŋurunydja wäŋaŋuru, marrtjinydja ŋayi yurru ŋunhi lili dhipalanydja wäŋalili, bala muŋdhu'-muŋdhunna yurru marrtji ŋunhinydja yolŋu'-yulŋunha ŋunhi walala yukurra nhina be buŋgawamirri wal'ŋu, ḏälmirri ŋunhi, garrwar gal'ŋu be wäŋaŋura. Yo, dhärranydja ŋayi yurru buku'-wukuŋura wäŋaŋuranydj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a ŋunhinydja yurru buku-yupthunna buku'-wukunydja ŋunhana nhanukala djalkirililina, bala walala yurru burrul'yundja ŋoylilina ŋunhana-wala, yana wäkwakmaramana yurru, bitjanarana bitjan ŋuli gapu ŋunhi ḻarryun bukuŋuru gali'ŋuru wal'ŋu dhiŋgiŋur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 ŋunhiyinydja yurru maḻŋ'thun bitjandhi yuwalk yana, liŋgu ŋuriŋi yolŋu'-yulŋuwala Djudapuyŋuwala ga Yitjuralpuyŋuwala dhuwurr-yätjthinyarayu, liŋgu walala ŋapa-wekaŋala nhanŋu Godku Garraywu. Yolthu ŋunhi walalanha bilmaraŋalanydja bitjarrayi? Yo, ŋunhinydja bitjarrayi Djamariyapuyŋuyu walalanha ŋanydjaḻa'yunmaraŋala, ŋuriŋi ŋunhi ŋayi ŋurruŋu wal'ŋu wäŋa Yitjuralwuy. Ga yolthu ŋunhi bilmaraŋala ŋanydjaḻa'yunmaraŋala Djudapuyŋunhanydja yolŋu'-yulŋunha, märr yurru walala buku-ŋal'yun yukurra be nhäku goŋbuywuna waŋarrwu? Ŋuriŋi ŋunhinydja Djurutjalambuyŋuyu bilmaraŋala walalanha, ŋunhi ŋayi ŋurruŋu wäŋa ŋunhiyi Djudawu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ala ŋayi Garraynydja waŋana bitjarrana, “Dhunupana ŋarra yurru baḏuwaḏuyunna yana warrpam'thunna Djamariyanydja wäŋanha, bitjanna ŋayi yurru marrtji ŋorranydja bitjan buku-yattjatkunhara guṉḏa malanha. Yo, yolŋuyunydja walalay yurru marrtji djalkthunna ŋunhiyi guṉḏanydja malanha ŋunhana-wala ḻaparra'lilina wäŋalili, märr yurru walala ŋathana ga borumnha dholkuma ŋunhiwalanydja, ŋunhi marrtjina wäŋa buṉbu malanha ŋunhili djingaryurru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 bukmak ŋunhi nhä malanha maḏayin' dhika walalaŋgu yurru warrpam'thunna ḏaw'-ḏawyunna muṉguythirrina, ga ŋunhi goŋbuy djämawuy waŋarr ga dhapirrkmirri ŋanya dhika girri', ŋunhi walala ŋuli buku-ŋal'yun yukurra ŋuriki bothinyaramirriwu waŋarrwu, warrpam'nha ŋunhinydja yurru baḏuwaḏuyunna ŋuriŋi gurthayuna. Yo, Djamariyawuyyunydja märraŋalana ŋunhiyi maḏayin'tja be girri' ŋulaŋuru Yatjiriyaŋurunydja, märr yurru walala yukurra buku-ŋal'yun be waŋarrwu Yatjiriyapuyŋuwuna. Ga ŋunhi yurru walala Yatjiriyawuy miriŋu marrtji lili, bala walala yurru djaw'-djawyunna nhumalanha Yitjuralpuyŋunhanydja yolŋunha walalanha, ga waŋarrnhana malaŋunha nhumalaŋgu, rrambaŋikumana nhumalanha, ga gäma roŋinyamaramana yurru Yatjiriyalilina wäŋalili.”]]></a:t>
            </a:r>
          </a:p>
        </p:txBody>
      </p:sp>
    </p:spTree>
  </p:cSld>
  <p:clrMapOvr>
    <a:masterClrMapping/>
  </p:clrMapOvr>
</p:sld>
</file>

<file path=ppt/theme/theme1.xml><?xml version="1.0" encoding="utf-8"?>
<a:theme xmlns:a="http://schemas.openxmlformats.org/drawingml/2006/main" name="Theme3">
  <a:themeElements>
    <a:clrScheme name="Theme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2026-06-12T01:43:28Z</dcterms:created>
  <dcterms:modified xsi:type="dcterms:W3CDTF">2026-06-12T01:43:28Z</dcterms:modified>
  <dc:title>Bible.com.au: MICAH 1:1-16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