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0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5: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unhi nhe yolŋu mari-ḏaḏawmaranharamirrinydja, balanyaranydja bitjan nhe yurru gunyambi'manydjinha maṉḏanha dhambay-manapan, märr yurru maṉḏa waŋganydhirri, ŋayi yurru nhuna Godthunydja ḻakarama ‘ŋarraku gäthu’ bitjanna, bala nhenydja yurru goŋmirriyirrina ŋayaŋu-djulŋithirrina wal'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li nhuna yurru yolŋuyu ŋayaŋu-yätjkumanydja, liŋgu nhe yukurra nhina ŋunhi ŋamakurru'ŋura Godkala romŋura, nhenydja yurru ŋunhiyi mukthun yana ŋayaŋunydja nhuŋu ŋayaŋu-djulŋithirri, liŋgu ŋunhala djiwarr'ŋuranydja nhe yurru nhina yukurra galkina wal'ŋu Godkal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Yaka ŋayaŋu-yätjthiya ŋunhi nhuna yurru beyarrmakkuma ŋula yolthunydja yolŋuyu, bala ŋayaŋuna-wutthun nhuna, ga waŋa birrka'mirrina nhä malanha dhäruk nhuŋu, liŋgu nhe ŋunhi ŋarraku. Yo, ŋuli walala yurru bitjandhi bothirrinydja ḻakaranhamirri nhuna, nhenydja biyaka ŋayaŋu-djulŋithiya, goŋmirriyiya dhika wal'ŋu, liŋgu ŋunhala djiwarr'ŋuranydja Godthunydja yurru nhuŋu wekama biyapul warray wal'ŋu buku-yattjatkunhara. Ŋäthilinydja be baman' yolŋu'-yulŋuyu ŋuli yukurranha ŋayaŋu-yätjkunha dhäwu'-gänharamirrinhanydja walalanha bitjanayi, ga liŋguna walalanydja ŋunha gulŋiyinana Godkala wäŋalilina. Ga nhenydja yurru bitjandhi liŋgu nhina yukurra ŋunhala galŋa-djulŋithirri dhika wal'ŋu, ŋunhi dhiyalami nhe ŋuli burakirri yukurra liŋgu nhanukala yäkuyu.” Bitjarrayina yukurrana Djesuyu ḻakaraŋalanydja nhanukalaŋuwu ŋayi malthunaramirriwunydja walalaŋgu.Nhumanydja dhuwala balanyara bitjan dje'la ga djarraṯawu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nhumanydja dhuwalanydja yolŋu'-yulŋu ŋunhi ŋarrakuway malthunaramirri walala yurru rom ŋamathiya nhiniya, liŋgu nhumanydja dhuwala balanyara bitjan moṉuk ŋunhi dje'la. Yo, dje'lanydja dhuwala ḻatju'; dhiyaŋuyinydja yukurra ŋathana dhäkay-ŋamathinyamirriyama. Ga ŋunhi yurru ŋayi dje'la dhäkaymiriwyirrinydja, ŋunhiyinydja nhäŋiniŋ'nha yanana, bala yurru yana warrkuḻumana ŋunhiyi yulŋunydja, liŋgu yakana yurru ŋula yolthu dhäkaymirriyama biyapulnydja ŋunhiyi, ŋunhi ŋayi yurru dhäkaynydja ŋula winya'yun; ŋunhiyinydja yana yurru djalkthunna-wala, ga yolŋuyu walalay yukurra yurru muŋdhu'-muŋdhunna, ŋunhi walala yurru marrtjinydja yukurra. Ga nhumanydja dhuwala balanyarayina bitjan dje'la yana dhiyakuna wäŋawu. Nhiniyanydja ŋamathaŋa walala, märr yurru dhuwalanydja wäŋa ŋamathirri wal'ŋu ŋuriŋiyi nhokala romdh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nhumanydja dhuwala balanyara bitjan djarraṯawun' dhiyaku wäŋawu. ŋunhi ŋuli wäŋa dhärra yukurra bukuŋuranydja wal'ŋu, bäyŋuna yurru ŋunhiyi wäŋa ŋula djuḻuḻ'yundja yukurra dhärra; bukmakthuna yolŋu'-yulŋuyu yurru nhämanydja yana. Ga biyakayi nhumanydja dhärriya yukirriya ŋamathaŋa yana, märr yurru yolŋuyu walalay nhäma yukurra ḻatju' dhika rom ŋunhi nhokal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ga ŋuli yurru ŋula yolthu yolŋuyu dhuŋgur'yun lanhdhirrany'tja, yakana ŋayi yurru ŋäkirrmarama ŋula nhäthunydja banikin'thunydja bilkthun; yana ŋayi yurru gurrunhandja ŋula ŋal'marama yana, märr yurru bukmaknha yana yolŋu'-yulŋunhanydja räkukuma ŋuriŋiyi djarraṯawun'thu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nhumanydja dhuwala balanyarayi bitjan ŋunhiyi lanhdhirra. Biyaka räkukuŋa yukirriya yolŋu'-yulŋunha ŋuriŋiyi Gunhu'wala Godkala djarraṯawun'thunydja, märr yurru walalanydja nhämana yukurra ŋamakurru yana nhä malanha nhokala, bala yana wokthunna yurru nhumalaŋgalaŋuwu Bäpa'mirriŋuwunydja, ŋunhi ŋayinydja ŋurukuynha djiwarr'wuynha wal'ŋu Gunhu'.” Ga bitjanna ŋayi yukurra ḻakaramanydja Djesuyu.Godnhanydja dhäruk märraŋana yanana, warrpam'thurr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bitjarrana ŋayi Djesuyu wiripunydja ḻakaraŋala, dhuwala gam', “Nhumanydja mak ŋarranha guyaŋirri yukurra bitjan, yanapi ŋarra dhuwala bunana dhiyala romgu ŋuriki buwayakkunharawu, ŋunhi Mawtjitjthu nherrara ŋäthili, ga ŋuriki malaŋuwu romgu ŋunhi walala ŋuli dhawu'-gänharamirriyu walalay ḻakaranha yukurranha. Yaka ŋarra dhuwala bunana romgunydja buwayakkunharawu, yana ŋarra bunananydja romgu ŋurikiyi warraŋulkunharawu, rumbalthinyarawuna wal'ŋ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uwalkkuma yana ŋarra yukurra ḻakaramanydja nhumalaŋgu. Dhuwalayi romdja malanha dhärra yukurra yurru yana, ga bay yurru dhuwala munatha' wäŋa ga ŋunha djiwarr' buwayakthirri, yakana yurru ŋula waŋgany nyumukuṉiny rom buwayakthirrinydja ŋuliŋuruyi Gunhu'walanydja romŋuru malaŋuŋuru; bukmakthirri yana yurru dhärranydja yukurra, yana liŋgu ga warrpam'nha yurru ŋunhiyi rumbalthirrina wal'ŋu maḻŋ'thun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li yurru ŋula yolthu bakmarama ga nhäŋiniŋ' ḻakaramanydja waŋganynha romnha, bäyyi nyumukuṉiny'tja ŋula rom, ga ŋuli ŋayi yurru wiripuwurrunhanydja yolŋu'-yulŋunha ḻakarama wiripukumanydja, märr yurru walalanydja bitjandhina märr-yuḻkthun, ŋayinydja yurru ŋanya Gunhu'yunydja bitjandhiyi bili nhäŋiniŋ' ḻakaramayi; ŋayi yurru ŋunhiyinydja yolŋu rom-märr-yuḻkthunaramirrinydja ŋunhala Gunhu'walanydja Romŋura yutjuwaḻa'na yana. Ga ŋuli yurru ŋula yolthu yolŋuyu dhäruk-märrama ga ŋayathama Godkunydja ŋunhi rom baṯ bitjandja, garrwarkumanydja wal'ŋu, ga marŋgikuma yurru bitjandhiyinydja dhunupawunydja romgu, bala Gunhu'yunydja yurru ŋanya ŋunhiyi yolŋunha bitjandhiyina ŋunhala nhanukalanydja wäŋaŋura garrwarkumana biyapulnha wal'ŋu ŋany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marŋgikuŋala yolŋu'-yulŋunha bukuŋura wäŋaŋu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humanydja mak ŋuli guyaŋirri yanapi dhuwalanydja walala Rom-marŋgikunharamirrinydja ga Rom-dharraymirrinydja biyapul wal'ŋu rom-dhunupamirri yolŋu'-yulŋu. Yurru bäyŋu warray. Yuwalkkuma ŋarra yukurra nhumalaŋgu dhuwala ḻakaramanydja. ŋuli nhuma yakanydja yurru yuwalkkuma nhina yukurra ŋamakurru' wal'ŋu ŋayaŋu-dhunupanydja yana, djuḻkmarama yurru yukurra walalaŋgunydja ŋunhiyi ŋaḻapaḻmirriwunydja rom, yakana nhuma yurru gulŋiyirri Gunhu'walanydja wäŋalili.” Ga bitjarra ŋayi Djesuyu ḻakaraŋalanydja.Yaka murr'maranharawuy weyinguŋanydja guyaŋi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wiripunydja ŋayi Djesuyu ḻakaraŋala yukurrana bitjarra. “Liŋguna nhuma marŋgithinanydja dhiyaku romgu ŋunhi ŋaḻapaḻmirriyu yolŋu'-yulŋuyu ŋuli yukurra ḻakarama bitjan gam', ‘Yaka buŋa yolŋunha murrkay'kuŋa. Ga ŋuli yurru ŋula yolthu yolŋunha buma murrkay'kumanydja, bala nhumanydja yurru ŋanya ŋunhi yolŋunha dhä-ḏir'yun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balanyara ŋunhi ŋäthiliŋunydja rom, yurru dhuwalanydja ŋarranydja yukurra ḻakarama nhumalaŋgu, dhuwalana gam': Ŋuli yurru ŋula yol yolŋu ŋoynydja dhärra ŋula yolku wiripuŋuwu yolŋuwu, ŋanyanydja ŋayi yurru Godthu yana dhä-ḏir'yunna. Yo, ŋuli ŋayi yurru ŋula yol yolŋu ŋuyulkthirri wiripuŋuwu yolŋuwu, bala waŋa bitjanna, ‘Nhenydja dhuwala ŋula nhäna yana, nhäŋiniŋ'nha,’ bitjan, ŋanyanydja walala yurru ŋunhiyinhanydja yolŋunha gäma ŋunhana gumurrlili ŋurikalana buku-ḏuwaṯkalana, ga ŋuli ŋayi yurru ŋula yol yolŋu yarryun gutha'mirriŋuwu, bala waŋa bitjanna, ‘Nhenydja dhuwala raypirri-waḏatjnha yolŋu,’ yanapi ŋayi gutha'mirriŋunydja wakinŋu yolŋu Gunhu'walanydja maŋutjiŋura, ŋanyana yurru Gunhu'yunydja dhuwalayina yolŋunha dhä-dir'yun, bala djuy'yun galŋa-yätjthinyaramirrililina wäŋalili, ŋunhimalana ŋunhi yukurra gurtha nhära ŋuli bitjan liŋg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uwalk ŋarra yukurra dhuwala yana ḻakaramanydja. Ŋuli nhe yurru marrtji buku-ŋal'yunaralilinydja, ŋula nhä gäma wekanharawu Gunhu'wunydja, ŋunhi nhe yukurra yaka ŋayaŋu-waŋganydhirri wiripuŋuwu yolŋuwu, Gunhu'yunydja yurru yakana nhokuŋu märrama ŋula nhä. Yo, ŋunhi nhe ŋuli gäma marrtji mundhurr Gunhu'wala Buṉbulili wekanharawunydja nhanŋu Gunhu'wu, bala nhe ŋuli guyaŋirrina ŋunhiyi ŋula yolnha yolŋunha ŋunhi ŋayi ŋuli yukurra yarryun nhuŋu, ga yaka ŋäthili wekaŋa ŋunhiyi mundhurrnydja Gunhu'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lnha ŋathili gurrunharra, ga marrtjiya bala ŋäthilinydja, ga waŋiya ŋunhiyi yolŋunha ŋunhi nhuma maṉḏa yawungu bitjanmirri barrkuwatjkunhamirri. Waŋanhamiyana maṉḏa yana, biyaka ḻundukunhamiyana, ga yurruna nhe yurru wekaŋa Gunhu'wunydja mundhurr manaparra bukumirriyanharana nhokuŋu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uli nhe djäma yätjtja ŋula yolku, yana waḏutja marrtjiyanydja ga waŋiyanydja nhanŋu; ŋuriŋiyi bili maṉḏa ḻundukunhamiyanydja, märr nhuna ŋayi yurru yaka muka gäma dhä-ḏir'yunarawunydja. Ga ŋuli nhuma yurru yakanydja ḻundukunharamirri biyapul nhumalanhay nhuma, ŋayinydja yurru nhuna mak gämana ŋurikalana dhä-wirrka'yunaramirriwalana, ga ŋayinydja yurru nhuna yana ḻoḻulilina galkaṉ.]]></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nhe yurru nhinanydja yukurra ŋunhiliyina ḻoḻuŋurana-a-a, ga yana liŋgu nhe yurru buku-ruŋiyinyamarama wekama ŋurikiyi, bukmakpuy yana ŋunhi ŋayi yurru dhä-wirrka'yunaramirriyu ḻakarama nhuŋu. Yo, ŋunhi nhe yurru mulkuruthirrinydja ŋula yolku, yana waḏutja biyaka maṉḏa ḻundukunhamiya.” Ga bitjarra ŋayi Djesuyu ḻakaraŋalanydja.Ḏupthurrana ŋula nhänydja ŋunhi ŋayi nhuna yukurra gäma yätj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wiripunydja ŋayi ḻakaraŋala Djesuyu bitjarra, “Ga dhuwala wiripunydja rom ŋunhi ŋäthili ŋuli yukurranha yolŋu'-yulŋuyu ḻakaranha marŋgikunha. Liŋguna nhuma ŋäkulana, balanyaranydja gam', ‘Yaka marramba'thiya,’ bitj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urru ŋarranydja yukurra dhuwala nhumalaŋgu ḻakarama bitjanna. ŋuli yurru ŋula yolthu ḏarramuyu nhäma miyalknha, bala guyaŋirri djälthirrina manapan nhanŋu, ŋunhiyinydja bitjan ŋayi liŋguna djäma marramba'na ŋuriki miyalkku ŋuriŋiyi ŋayaŋuyuna nhanukalay ŋay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Yo. ŋuli nhuna yurru nhokalay maŋutjiyu mel-warryun yätjkunydja romgu, yana biyaka ḏulŋurr'yunmiyana, bala yana ŋurrkaŋana. ŋuli nhe yurru ŋoy-ŋapu'yundja nhäma ŋula nhä, ŋunhiyinydja yätjnha yana, bala nhunanydja yurru dhä-ḏir'yun; ŋurrkamana ŋayi yurru nhuna ŋunhamalayina wäŋalili dhä-ḏir'yunaramirrililina gupaḏalnha-wala, rakunydhinyaramirrililina. Ga ŋuli nhuna yurru nhokalay goŋdhu gäma yätjlili romlili, yana biyaka gulkthunmiyana nhunapinyay goŋdja, bala yana ŋurrkaŋana. ŋuli nhe yukurra yurru djämanydja nhokalay goŋdhu yätj bitjan liŋgu, bala nhunanydja yurru dhä-ḏir'yunna, bala ŋurrkama ŋunhimalayina wäŋalili gurthamirrililina, galŋa-yätjthinyaramirrililina. Yo, ŋuli yurru nhuna ŋula nhäyu gäma yukurra yätjlilinydja, gonhayi ḻatju'yu dhika wal'ŋu, yana ŋanya biyaka ḏupthurrana, märr nhenydja yurru walŋana nhina, gonhayi nhe yurru yukurra nhina ŋula nhämiriwnydja.” Ga bitjarra ŋayi Djesuyu ḻakaraŋalanydja.Yaka gonha'yurra miyalknha nhuŋuway, ga dhuway'mirriŋunh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guḻku' mirithirri yolŋu walala marrtji ḻuŋ'thun nhanukala Djesuwala, ga ŋunhi ŋayi Djesuyu nhäŋala walalanha ŋunhi yolŋu'-yulŋunhanydja, bala ŋayi marrtji ḏuwaṯthunna bala, ga nhina bukulilina, ga walalanydja marrtji nhanŋu malthunaramirrinydja walala ḻuŋ'thunna nhanukala, bala ŋayi marŋgikumana walalanha, ḻakaramana marrtji walalaŋgu bala. Ga dhuwalana ŋunhi ŋayi ḻakaramanydja romdja malanha gam':Mathuyu 5:3-12 (True happiness)Dhiyaŋu romdhu nhuma yurru ŋayaŋu-ŋamathirrinydja nhi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dhuwalanydja ŋayi wiripuwuynha rombuy ḻakaraŋala Djesuyu, bitjarra gam', “Ga wiripunydja ŋäthiliŋu rom nhuma liŋguna ŋäkula, balanyara gam' bitjan dhuwala. ‘Ŋunhi yurru dhuway'-manydjinydja yolŋu maṉḏa nhina waŋgany-manapanmirrina liŋguna, ḏarramu ga miyalk, ga ŋuli ŋayi yurru ŋunhiyi dhuway'mirriŋunydja yaka ḏukṯuk ŋurikiyi miyalkku biyapulnydja, bala ŋayi yurru ŋuriŋiyi ḏarramuyunydja djorra'na märrama, bala wukirrina dhäruknha ŋurikiyi miyalkkunydja barrkuwatjthinyarawuna, gonha'yunminyarawuna, bala yana wekama djorrany'tja ŋunhiyi miyalkkalana, gonha'yunna manapan yurr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balanyara ŋunhi ŋäthiliŋunydja rom, yurru ŋarranydja yukurra ḻakarama dhuwala nhumalaŋgu bitjanna gam': Ŋunhi maṉḏanydja ḏarramu ga dhäyka liŋguŋuwuynha märranhaminyaranydja, ŋayi yurru dhuway'mirriŋuyunydja ŋuriŋiyi yaka gonha'yun nhanŋuway ŋunhiyi miyalknha, ŋunhi ŋayi ŋunhiyi miyalk bäyŋu ŋuli yukurra marrtji wiripuŋuwu ḏarramuwu. Ŋuli ŋayi yurru yuwalktja ganan ŋuriŋiyi dhuway'mirriŋuyu nhanŋuway miyalknha, bala djuy'yunna ŋanya, ŋunhiyinydja yätjnha mirithirrina, liŋgu ŋayi miyalknhana ŋunhiyi borrk bitjarrana gur'yurrunana manapara. ŋuli ŋayi yurru ŋuriŋiyi miyalkthu märrama wiripuŋunhanydja ḏarramunha, ŋunhiyinydja bitjan marramba'na balanyarayinydja. Ga balanyarayi bili, ŋunhi yurru ḏarramuyu märrama dhäykanha ŋunhi ŋayi ŋuriŋiyi miyalkthu gonha'yurruna nhanŋuway dhuway'mirriŋunha, ŋunhiyinydja marramba'yi yana ŋayinydja djäma.” Ga bitjarra ŋayi Djesuyu waŋana ḻakaraŋalanydja.Dhawu'-nherralanydja yuwalkkuŋana, yaka wanaŋguŋ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dhuwalanydja ŋayi wiripuna ḻakaraŋala Djesuyu, bitjarra gam', “Ga wiripunydja rom nhuma liŋguna ŋäkula, ŋunhi walala ŋuli ŋäthili ḻakaranha, balanyara gam' bitjan dhuwala. ‘Ŋunhi nhe yolŋuyu yurru ŋula yolnha dhawu'-nherraṉdja, bala ḏälkumanydja yurru Godkala yäkuyu, djämanydja nhe yurru yana mayali'mirriyaŋa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Yo, ga balanyara ŋunhi ŋäthiliŋunydja rom, yurru ŋarranydja yukurra dhuwala ḻakarama nhumalaŋgu bitjanna gam', ŋunhi nhe yurru dhawu'-nherraṉdja ŋula yolnha, yana yuwalkkuŋa waŋiyanydja; yaka ḏälkuŋanydja ŋula nhäthu dhärukthu ga yäkuyu, balanyarayunydja bitjan dhuwala gam', ‘God yuwalk’, ga ‘djiwarr’ bitjan, ga ‘dhuwala munatha’ wäŋa' bitjan, ga ‘Djurutjalam’ bitjan. Yakana nhe yurru biyakayinydja waŋiya, liŋgu ŋunha djiwarrny'tja nhanŋuwaynha Gunhu'wuna yana wäŋa nhinanharawu, ga bitjandhiyi dhuwala munathany'tja nhanŋu wäŋa, ŋayi yukurra ḻuku-wurruma dhiyalami, ga bitjandhiyi ŋunha Djurutjalam wäŋa nhanŋuwaynha yana Gunhu'wuna. Yo, Gunhuny'tja ŋunhi ŋurruŋu wal'ŋu buŋgawa, biyapul waŋarr wal'ŋu, ga bäyŋu yana nhuma yurru waŋa ŋanyanydja yäku ḻakarama yäna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bitjandhi bili nhuma yurru yakayi dhawu'-nherraṉ ŋula yolnha, yäku-ḻakarama nhokalay nhe ganydjarryu, balanyarayunydja bitjan nhokalay nhe muḻkurryu, yana bitjanarawu ḏälkunharawu wal'ŋu dhärukku nhumalaŋguway. Liŋgu nhenydja dhuwala ganydjarrmiriwnha yana; nhepinydja yukurra bäyŋuna ganydjarr gäma bitjanarawu djambiwu miny'tjimirriyanharawu nhokalay nhe marwatkunydja, yakana nhe yurru ŋula waŋganynha marwatnha watharrkuma ga ŋula gurrŋanguma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 ŋunhi nhe yurru dhawu'-nherraṉdja ŋula yolnha, yana biyaka yuwalkkuŋana dhäruktja ḻakaraŋa; yakana ŋoy-wanaŋguŋanydja ḻakaraŋa. ŋuli nhuŋu ŋayaŋu yaka'yundja yukurra, yana waŋiya yaka'yurrana ŋurikiyi, ga ŋuli nhuŋu ŋayaŋu yoramanydja yukurra, yana yoraŋa waŋiya ga ŋunhiyina liŋguna. ŋuli nhe yurru waŋa biyapulnydja, yana ḏälkunharawu ŋuriki dhärukku, ŋunhiyinydja yakana ŋamakurru' nhuŋu waŋanharawu, liŋgu ŋunhiyinydja rom dhawaṯthun ŋuli yätjkalana yukurra, ŋurikalana mokuywalana wal'ŋu.“Nhuma malthunaramirrinydja walala ŋarraku, nhuma yurru waŋiya dhäruk yuwalkkuŋa wal'ŋu yana, bala djämanydja yuwalkkuŋana-wala, biyakana mayali'mirriyaŋana.” Ga bitjarrana ŋayi Djesuyu ḻakaraŋalanydja.Djäma ŋamakurru ŋuriki ŋunhi nhuna ŋayi yätjtjaŋal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wiripunydja ŋayi ḻakaraŋala Djesuyu, bitjarra gam', “Ga wiripunydja ŋäthiliŋu rom nhuma liŋguna ŋäkula, balanyara gam' bitjan dhuwala. ‘ŋuli yurru ŋula yolthu yätjkumanydja nhuna, nhenydja yurru biyakayi yana bala nhanŋunydja yätjthiyayi; balanyara bitjan ŋayi yurru nhuna bartjunmarama maŋutji, ga nhenydja yurru ŋanyanydja biyakayi bili bartjunmaraŋayi maŋutji balanydja, ga ŋuli yurru nhuna ŋula yolthu wutthun, ḏaw'marama ḻirranydja, ga nhenydja yurru biyakayi ŋanyanydja wutthurra, ḏaw'maraŋayi yana ḻirr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 ga balanyara ŋunhi ŋäthiliŋunydja rom, yurru ŋarranydja yukurra dhuwala ḻakarama nhumalaŋgu bitjanna gam', Ŋuli yurru ŋula yolthu yätjkumanydja nhuna, nhenydja yurru yaka nhanŋunydja buku-ruŋiyinyamaraŋa yätj. ŋuli nhuna ŋayi yurru bartjunmarama bukunydja waŋgany gali' dhakal, ga nhenydja yurru bilyurra ga wiripunydja dhakal nhanŋu wekanhamiy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a ŋuli nhuŋu yurru ŋula yolthu yolŋuyu djaw'yun guyiŋarrwuynydja girri', ga nhenydja nhanŋu yurru wekaŋayi bätjupatju nhanŋuw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a ŋuli yurru ŋula yolthu gur'-guryundja nhuna gänharawu bathiwu nhanukalayŋuwu märr-gurririnydja, nhenydja yurru bathi nhanŋu gäŋa weyinnha bala yana, yaka märr-gurririnydja y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y walala, ŋäka ŋamathaŋa,” bitjan ŋayi Djesu waŋanydja. “Nhäthu dhika ŋuli yolŋu yuwalktja wal'ŋu ŋoy-ŋamathirri nhina? ŋarra yurru ḻakaramana nhumalaŋgu dhuwala, balanyarana gam',“Yolŋu yurru nhina yukurra goŋmirriyirrinydja dhikanydja wal'ŋu ŋunhi ŋayi yurru dharaŋanmirri ŋunha ŋayaŋu nhanŋuway ŋayi dhäpark ŋula nhämiriw, liŋgu ŋunha bukmak nhä ŋayi yukurra Godthu ŋayathama ŋurikinayi yolŋuwu ŋunhi ŋayi ŋayaŋu-dhaparknh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ekaŋa ŋurikinydja yolŋuwu ŋunhi ŋayi yurru dhä-ŋaŋ'thun nhuna, ga ŋuli yurru ŋula yolthu ŋäŋ'thun nhuna yana guwarrwu gänharawu, yana wekaŋana-wala nhanukala.” Ga bitjarra ŋayi Djesu waŋana ḻakaraŋalanydja.Märr-ŋamathiya wiripuŋuwu yolŋuwu, bäy ŋayi nhuŋu yakanydja djä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Ga wiripunydja ŋäthiliŋu rom nhuma liŋguna ŋäkula, balanyara gam' bitjan dhuwala, ‘Märr-ŋamathiya nhokalaŋuwu nhe ḻunduwunydja, ga ŋuyulkthiya nhokalayŋuwu nhe miriŋuwunydj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urru ŋarranydja yukurra dhuwala ḻakarama nhumalaŋgu bitjanna gam': Märr-ŋamathiya nhokalayŋuwu nhe miriŋuwu, ga biyakayi bukumirriyaŋa yukirriya ŋurikinydja yolŋuwu ŋunhi ŋayi ŋuli nhuna ŋayaŋu-yätjkum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alakurruyina dhukarrkurru nhuma yukurra dhuwala nhinanydja bitjandhina bitjan yumurrku' ŋurukuyina djiwarr'wuywuna bäpa'mirriŋuwu nhumalaŋgalaŋuwu. Liŋgu ŋayi Gunhu'yu djäma walunydja, märr ŋayi ŋuli ŋuriŋiyinydja waluyu ḻithanmaraŋu bukmaknhana yolŋu'-yulŋunha, ŋamakurru'nha ga yätjmirrinha, ga bitjandhi ŋayi Gunhu'yu ŋuli wekama waltjaṉnhanydja bawala'mirriwu yolŋuwu, yätjku ga ŋamakurru'w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ärr-ŋamathiya bukmakku yana yolŋu'-yulŋuwu. Ŋuli nhe yurru märr-ŋamathirri ŋuriki liŋgu yolŋuwu ŋunhi ŋayi märr-ŋamathirri yukurra nhuŋu, Godthunydja yurru yakana nhuŋu buku-ruŋinyamarama wekama ŋurikiyinydjayi. Wiripunydja ŋuli dhuwurr-yätj ŋunhi yolŋu märr-ŋamathirri yukurra ŋurikinydja yolŋuwu ŋunhi ŋayi ŋuli märr-ŋamathirri nhanŋu yukurr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Ga ŋuli yurru nhe yana nhokalayŋu nhe yolŋuwu walalaŋgu ‘gululu’ bitjan, nhä dhuwalayinydja?... mirithirri ŋamakurru' nhuŋu?... dhiyaŋu nhe ŋuli yukurra djuḻkmaramanydja? Bäyŋu warray, liŋgu balanyarayi ŋunhi yolŋunydja walala ŋunhi walala yaka marŋgi Gunhu'wu; walalanydja ŋuli gululu bitjanmirri warray walalaŋguway walala bala-lili'yunmirr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o, nhuma ŋunhi Gunhu'wunydja yolŋu walala, nhumanydja yurru rom ŋamathirri biyapul wal'ŋu yana, ŋula nhämiriwyaŋa, bitjan yana liŋgu bitjan ŋayipi nhuŋu bäpa'mirriŋu ŋunha djiwarr'wuy yana. Nhumanydja yurru märr-ŋamathirri wiripuŋuwunydja yolŋuwu yuwalkkuŋa yana, bitjan ŋayipi ŋuli Gunhu' yana.” Bitjarra ŋayi Djesu waŋananydj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ayaŋu-djulŋithirri nhe yurru yana wal'ŋu yulŋunydja ŋunhi nhe ŋuli ŋayaŋu-warwumirriyirri ŋula nhäyu romdhu malaŋuyu, liŋgu ŋayi yurru Godthunydja nhuna ŋayaŋu-ḏälkuma warray, marrparaŋ'kuma warr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nhenydja, ŋunhi nhe ŋayaŋu-dharraḏa wal'ŋu, ŋunhi nhe yaka wanaŋa-ḏumurru ga buŋgawa-ḻakaranharamirri nhe yurru yakana, nhe yurru wirrkina dhika goŋmirriyirri ŋayaŋu-djulŋithirrina, liŋgu Godthu yurru wekama dhuwala munathany'tja wäŋa ga bukmak nhä malanha nhokalana goŋlil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wiripunydja nhe yurru ŋayaŋu-djulŋithirri ŋunhi, ŋunhi nhe yukurra märryu-ŋupan wirrki wal'ŋu Godkalaŋuwu ŋamakurru'wu romgu, bitjanna bitjan ŋuli marrya' ŋunhi yolŋu wirrki yana ŋayaŋuyu-ŋupan ŋathawu ḻukanharawu; ŋayipi yurru Godthu nhunanydja maranhu-wekama, bala nhe yurru märr-ḏaw'yunna ŋuriŋiyi Godkalanydja, bala ŋayaŋu-djulŋithirrina nhe yurru yulŋ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unhi yolŋu mel-wuyunaramirri, ŋayinydja yurru nhina yukurra goŋmirriyirrina wal'ŋu dhikana, liŋgu nhanŋunydja ŋurikiyinydja Godtja ŋayipinydja yurru mel-wuyundh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bitjandhi liŋgu ŋunhinydja yolŋu ŋayaŋu-ralkthunara yurru nhina yukurra goŋmirriyirriyi yana, liŋgu ŋuriŋiyinydjayi walalay yolŋuyu ŋayaŋu-ralkthunarayunydja yurru nhäma yukurra mälkumana Godnha.]]></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2026-05-20T12:06:05Z</dcterms:created>
  <dcterms:modified xsi:type="dcterms:W3CDTF">2026-05-20T12:06:05Z</dcterms:modified>
  <dc:title>Bible.com.au: Mathuyu 5:1-48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