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 bilyurrana ga gonha'yurrana nhuŋuway yätjtja, ga djäma ŋamakurru'na. Dhärriya ŋamakurru' yana biyakana bitjan ŋuli dharpa dhärra yukurra borum guḻku'm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nydja ŋuli guyaŋanhamirri yanapi nhuma manymak be, ga ḻakaranhamirri nhe ŋuli waŋa nhunapinyay nhe bitjanmirri, ‘Godthunydja yurru yakana ŋarranhanydja dhä-ḏir'yurru, liŋgu ŋarranydja dhuwala yarrataŋuru beŋuru Yipurayimgala muka,’ bitjan nhe ŋuli. Yurru yuwalk yana ŋarra ḻakaramanydja yurru gam': Ŋuli nhe yurru mukthundja yana yukurra marrtji, ḏälnydja nhuŋuway nhe ŋayaŋu, yakanydja yurru nhe gonha'yun nhuŋuway yätj, yuwalkkuma yana ŋayi yurru Godthunydja baḏuwaḏuyun nhuna dhä-ḏir'yunna. Dhuwalanydja gay' guṉḏanydja walala ḏälmirri, ga ŋayinydja Godtja ganydjarr-ḏumurru warray. ŋuli ŋayi ḏukṯukthirri yukurra, ŋayi yurru märrama dhuwalayi guṉḏanha malaŋunha, bala djäma yolŋukumana nhanŋuway ŋayi, märr yurru walalana ŋanya dhäruk märrama, bala nhina bitjanna yurru bitjan Yipurayimgu ŋunhi yumurr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unhuny'tja yukurra dhärra girri'-ŋamathirri, goŋ-ḏakul'mirri djatthunarawu, ŋayi yurru djatthundja ŋula yana ḻukukurru dharpanhanydja malaŋunha, ŋunhinydja ŋunhi ŋayi borummiriw dharpa, bala ŋayi yurru djalkthunna walalanha gurthalil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rranydja dhuwala gali'wuy yolŋu, märr ŋuli ya', ga ŋunhi waŋganydja yolŋu yurru marrtji dhuḏitjtja ŋarrakalanydja, ŋunhiyinydja yolŋu biyapulnha wal'ŋu ŋayinydja. ŋarranydja dhuwala yaka dhuwurr-dhunupa djämawunydja ŋula nhäku nhanukalaŋuwu, balanyarawunydja bitjan djapathuŋ'ku yupmaranharawu ga gänharawu nhanukalaŋuwu. ŋarranydja nhumalanha ŋuli yukurra ḻupmarama yana gapuyu warray, märr yurru nhuma yätjtja gonha'yunna, yurru ŋayinydja ŋuriŋiyinydja yolŋuyu, ŋunhi ŋayi yurru marrtji dhuḏikurru ŋarrakalanydja, ŋayinydja yurru nhumalanha ḻupmarama Garrkuḻukthu warray Walŋayu ga gurth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yinydja yolŋu yukurra ŋayinydja dhärra girri'-ŋamathirri djarr'yunarawuna, ganaŋ'maranharawuna yolŋuwunydja walalaŋgu, balanyarawunydja bitjan ŋuli yolŋuyu djalk-djalkthun ŋatha birrali', ŋunhi ŋayi ŋuli ganaŋ'marama barrkuwatjkuma ŋuliŋuru dhukun'ŋuru. Bala ŋayi yurru ŋatha rumbalnydja wal'ŋu gurrunhan nhanukalay ŋayi wäŋalilina, ga dhukun'nhanydja ŋunhiyi yurru yana djalkthun gurthalilina walalanha, ŋunhimalana ŋunhi yukurra yurru nhära yana ŋultjithinyamiriwnha.” Ga bitjana ŋayi ŋuli Djondhu ḻakaranha yolŋu'-yulŋuwalanydja, ŋäthilimirriyanhanydja yukurranha walalanha ŋurikina ŋunhi ŋayina yurru Garraynha buna.Djesunha ḻupmaraŋala Djond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esunydja mukthurruna muka yana nhinana yukurrana Galali wäŋaŋura. Gaŋgathinanydja ŋayi, dhunupa marrtjinana bala Djodanlilina mayaŋlili, märr yurru ŋayi Djondhu ŋanya ḻiya-ḻupmarama ŋunhili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Djondja waŋana wiripuyaŋala warray bitjarra, “Nhenydja dhuwala ŋarrakala warray marrtjina?... ga ḻakaranharamina ḻupthunarawu? Ŋarranhanydja be nhe muka ḻiya-ḻupmaraŋa, liŋgu ŋarranydja dhuwala yaka dhuwurr-dhunupa bitjanarawuyi nhuŋ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jesunydja waŋana nhanukala Djongala bitjarra, “Nhenydja yurru dhiyaŋunydja-wala ŋarranhana ḻupmaraŋa, liŋgu dhuwalayina dhunupanydja dhukarr ŋunhi Gunhu'wuŋu nherraṉara.” Bala ŋayi Djon yuraŋalana nhanŋu, bala yana ḻupmaraŋalana ŋanya Djes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nydja dhurrwaraŋuru ḻupthunaraŋurunydja, ŋayi dhunupana marrtjina walmanana gapuŋurunydja, ga ŋunha djiwarrny'tja ḻapthurrunana, bala ŋayi Djondhu nhäŋalana Godkunydja ŋunhi Garrkuḻuknhanydja Birrimbirrnha, ŋayi marrtjina lili beŋuru djiwarr'ŋuru, rumbalnydja bitjan wäyin murryil; dhuryurrunanydja ŋayi marrtjina lili-i-i, bala yana nhinanana Djes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rirrakaynydja ŋäkula, Godnha ŋayipina yukurrana waŋana djiwarr'ŋuruna, ga bitjarrana ŋayi yukurrana waŋananydja, “Dhuwaliyina ŋarrakuwaynydja Gäthu'mirriŋu marrkapthunaramirrinydja; wirrkina yana ŋarra yukurra goŋmirriyirrinydja nhanukala.” Bitjarrayina ŋayi Gunhu'yu ḻakaraŋalanydja ŋanya Djes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ndhu ḻakaraŋala yana dharraykuŋal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on ŋunhi gäthu'mirriŋu Djakarrayawu ŋuthara yindiyinana, ga nhinananydja ŋayi yukurrana ŋayilpiŋura wäŋaŋuranydja Djudiya yäkuŋura, ga ŋunhalayinydja ŋayi yukurranha ŋuli marŋgikunhana ḻakaranha yolŋu'-yulŋuwa, liŋgu guḻku'na yolŋunydja walala marrtjinya ŋuli nhanukala ŋänharawunydja. Ga bitjanana ŋayi ŋuli ḻakaranhanydj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y walala bilyurrana, bala gonha'yurrana nhumalaŋguway yätjtja malanha, liŋgu Godkunydja ŋunhi djiwarr'wuynydja wal'ŋu rom dhiyalamina, galkina yurru maḻŋ'thun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baman'tja dhäwu'-gänharamirriyu Yitjayayu ḻakaraŋala yukurrana waŋganynha yolŋunha, ŋunhi ŋayi yurru marrtji dhuḏitj. Ŋayi wukirrinydja bitjarra gam',“Ŋunha ŋanhdharkŋura wäŋaŋura gawarrka'ŋura yolŋu yukurra djawarrkthun ḻakarama,waŋanydja ŋayi yukurra bitjan ŋunhayi,‘Girri'-ŋamathiya ga yäkthurra gatjaḻ' Garraywu, liŋgu galki ŋayi yurru bunana; dhunupakuŋa biyaka dhukarr nhanŋu marrtjinyarawu.’ ”Yo, ga yuwalk yana ŋayi Djondhu yukurrana ḻakaraŋalanydja marŋgikuŋalanydja ŋunhiliyi ŋayilpi'ŋuranydja wäŋ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aṯthunminyanydja ŋayi ŋuli girri'yunydja wäyingala barrwaṉ'thu, ga ḏapmaranhaminyanydja ŋayi ŋuli barrwan'thuyi yana biraḻ'yunydja, ga ḻukanhanydja ŋayi ŋuli ḏetjthinyara ga g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guḻku'na yolŋunydja walala ŋuli marrtjinya balayi mäkiri'-witjunarawunydja nhanŋu, Djurutjalambuyŋu yolŋu walala ga ŋurukuy ŋunhi walala yukurranha ŋuli nhinanha Djudiyawuy makarrwuy, ga ŋurukuy ŋunhi walala ŋuli nhinanha galki Djodan mayaŋ'ŋura, bukmakthinyana walala ŋuli ḻuŋ'maranhaminyanydja marrtjinya ŋänharawunydja nhanŋu Djo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guḻku'na yolŋunydja walala waŋana yukurrana bitjarra, “Yuwalk muka dhuwala ŋarranydja dhuwurr-yätj yolŋu. ŋarra yurru bilyunna, ga gananna ŋarrakuwaynydja ŋunhi yätj.” Bala ŋayi Djondhu ḻiya-ḻupmaraŋalana walalanha ŋunhiliyi mayaŋ'ŋuranydja Djodan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yi liŋgu walalanydja Rom-dharraymirrinydja walala marrtjina nhanukala Djongala, ga wiripu-guḻku' yolŋu walala yäku Djatutji mala, walala ḏukṯukthina ŋayi yurru Djondhu walalanha ḻiya-ḻupmaramayi. ŋayi Djondhunydja walalanha nhäŋala, bala waŋana bitjarrana, “Way, nhumanydja dhuwala yätjmirrina wirrkina, balanyarana bitjan bäpi ŋunhi. Nhuma yukurra yana milkunharamirri nhumalanha nhuma yanapi nhuma ŋamakurru'mirri, yurru nhumalaŋgalanydja romdhu ŋuriŋiyi yukurra yolŋu'-yulŋunha baḏuwaḏuyun warray. Nhumanydja yukurra guyaŋirri yanapi nhuma ŋuli waṉḏi winya'yurru Godkalanydja, märr yurru ŋayi yaka nhumalanha baḏuwaḏuyun dhä-dir'yun ŋula. Mak dhiyakuyi nhuma ḏukṯuk ḻiya-ḻupmaranharawunydj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2026-06-12T01:29:48Z</dcterms:created>
  <dcterms:modified xsi:type="dcterms:W3CDTF">2026-06-12T01:29:48Z</dcterms:modified>
  <dc:title>Bible.com.au: Mathuyu 3:1-17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