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1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huyu 28: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maṉḏa gonha'yurruna ŋunhi mathirranydja waḏutjana yana, beyaṉiyinana ŋoy-wilaŋ'thurrunana manapara, yurru goŋmirriyinanydja maṉḏa wirrki warray wal'ŋu. Bala maṉḏa waṉḏinana nhinana bala ganydjarryuna, ḻakaranharawuna nhanukalaŋuwu ḻundu'mirriŋuwuna walalaŋg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ŋunhi maṉḏa bilyurrunanydja ŋuliŋuruyi, ŋunhiyi dhäyka maṉḏa nhäŋalana ŋanya, ŋayi maḻŋ'thurruna maṉḏakala ŋunhili yana bäyma, Djesu ŋayipi, bala ŋayi waŋananydja maṉḏakala bitjarrana, “Nhiniyanydja maṉḏa ŋoy-yal'yurra yana.” Bala maṉḏa marrtjina galkithinana nhanukala, dhunupana yana buku-nyilŋ'thurrunanydja munatha'lilina, bala mulkanana yana ḻukuna ŋanya, buku-ŋal'yurrunanydja maṉḏa yukurr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ŋayi Djesunydja maṉḏakala waŋana ŋayipinydja bitjarrana, “Yaka maṉḏa barrariyanydja. Gatjuy marrtjiya yana maṉḏa balayi roŋiyiya, ga ḻakaraŋa ŋarrakalaŋuwu ŋurikiyi gutha'mirriŋuwunydja walalaŋgu biyaka, walala yurru marrtji ŋäthili bala Galalilili, ga ŋunhalayina walala yurru nhämanydja ŋarranha,” bitjarra ŋayi Djesu maṉḏakala waŋananydja.Dharraymirriyu miriŋuyu djawukina ḻakaraŋala yolŋu'-yulŋuwal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häŋuru ŋuliŋurunydja ŋunhi maṉḏa dhäyka maṉḏa marrtjina bala roŋiyina, bala walalanydja ŋunhiyi djäkamirrinydja walala miriŋu walala ḏurryurrunana, bala marrtjina wäŋgaŋalanydja ŋuripana bunana ŋurru'-ŋurruŋuwana ḏalkarra'mirriwana walalambala, bala ḻakaraŋala ŋurikiynha ŋunhi nhaltjarra ŋunhalayi walalaŋgala milma mathirraŋur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ŋunhi ḏalkarra'mirrinydja walala gawaw'yurruna wiripu-guḻku'wuna ŋurru'-ŋurruŋuwu yolŋu'-yulŋuwu ḻuŋ'maraŋal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walala waŋanhaminana bitjanminana, “Way, nhaltjanna dhuwala ŋilimurru yurru yulŋunydja?” Bala walala ŋuriŋiyi walalay rrupiyanydja wekaŋala ŋunhiyi miriŋunhanydja dharraymirrinhanydja walalanha, guḻku'yuna wal'ŋu bäyim ŋunhiyi dhä-mukmaraŋalanydja, yakaŋuwuna ḻakaranharawu yuwalkŋuwunydja wal'ŋu dhäwu'wu, waŋananydja walala ŋuriŋiyi walalay bitjarrana, “Dhuwalana nhuma yurru dhäwuny'tja ḻakarama gam', ‘Ḻundu'mirriŋu walala nhanŋuway marrtjina balayi ŋunhimala mathirralili, bala djaw'yurrunana ŋanya ŋunhiyi rumbalnydja, munhaku ŋulinyaramirriyu ŋunhi ŋanapurrunydja yukurrana ŋorra'-ŋurrana ŋunhili yakurrmirri.’ Biyakayi nhuma yurru ḻakaramanydja yolŋu'-yulŋuwa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yaka warwuyurra walala ŋuruku ŋunhi ŋurruŋuwunydja wal'ŋu buŋgawawunydja. Ŋunhi ŋayi yurru ŋämanydja nhumalanha, ŋanapurrunydja yurru wekamayi nhanŋu, märr yurru ŋayi yaka marinydja djäma nhumalaŋg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la walala ŋuriŋiyi walalay miriŋuyunydja yukurrana wapmaraŋala rrupiyana ŋurikiŋiyi walalaŋguŋu, bala marrtjina ḻakaraŋalanydja djawukinyarayŋuna ŋunhiyina dhäwu', walalaŋguŋu ŋurru'-ŋurruŋuwuŋuna guyaŋinyara, “Nhanŋuway ḻundu'mirriŋu walala marrtjina munhaku, bala märraŋalana ŋanya djaw'yurrunana,” bitjarra. Ga dhiyaŋunydja-wala ŋuriŋi malayu Djuwsthu bäpurru'yu ŋuli yukurra baḏak yana ḻakarama ŋunhiyi bili dhäwu'.Djesu waŋanana yukurrana, guwarrnha walalaŋgal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ŋanapurrunydja ḻurrkun'nha ḻundu'mirriŋunydja walala nhanŋu Djesuwu, goŋ märrma'na ga waŋgany bäythinyara miṯtji, ŋanapurruwaynha marrtji bala wäŋalili ŋunhiwala Galalililinydja, ŋunhimalanydja bukulili ŋunhi ŋayi Djesu waŋa ŋanapurruŋgu, djuy'yunarawu ŋäthiliwu marrtjinyarawu ŋunhimalay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ŋunhiliyina ŋanapurru ŋanya nhämanydja, bala yana ŋanapurru buku-ŋal'yunna nhanŋu, yurru wiripunydja mala nhanŋu ḻundu'mirriŋu walala baḏak yana märr-yuḻkthun yukurra ŋanya, yaka yuwalkkuma märr-yuwalkthirri nhanŋ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esunydja walŋana beŋuru rakunyŋur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la ŋayinydja Djesunydja marrtji galkithirrina ŋanapurruŋgala, bala waŋa bitjanna, “Liŋguna ŋayi Gunhu'yunydja ŋarranhana nherrara ŋurruŋukuŋalanydja wal'ŋu, ŋuruku djiwarr'wu ga dhiyaku munatha'wunydja; bukmak nhä malanha ŋarrakalana warrpam ŋunha goŋŋuranyd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tjuy, dhiyaŋuyina nhumanydja yurru yukirriya marrtjiyanydja ga ḻakaraŋanydja ŋarranha biyaka bukmakku yana bäpurru'wunydja, märr walalanydja yurru bitjandhiyi wekanhamirri ŋarrakala, ga malthundhi yurru dhärukku ŋarrakalaŋuwu ga romgu. Ga biyakayi bili nhuma buku-ḻupmaraŋanydja walalanha yurru, yäkukurrunydja Gunhu'wala, ga Gäthuwala, ga Garrkuḻukkala Birrimbirrwal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 nhuma yurru biyaka ḻakaraŋanydja marŋgikuŋanydja bukmaknha bäpurru'nha, märr walalanydja yurru djäma bitjandhi ŋunhi nhaltjarra ŋarra nhumalaŋgu ḻakaraŋala nhaltjanarawu djämawu.“Yo, guyaŋiya dhuwalanydja walala gam': Ŋarranydja yurru yukurra nhumalaŋgala bitjan warray liŋgu, yana liŋgu-u-u ga wäŋa yurru dhuwala dhä-yawar'yun.” Ga bitjan ŋayi Djesuyu ḻakaramanyd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ŋuliŋurunydja wiripuna munha marrtji djaḏaw'yun, ŋunhiyinydja walu dhawar'yurrunana Ganaŋ'maranharamirrinydja dharrpalnydja, munhakumirri yana be wal'ŋu ŋayi marrtji gathu muka lili walunydja walma, bala maṉḏanydja Merri Maktalawuynydja ga wiripunydja Merri gaŋgathirrina, ga dhunupana yana marrtjinydja mathirrawuna buku-marrtji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rrtjinydja maṉḏa yukurra lili-i-i, ga gandarrŋura, bala ŋayinydja dharra ŋunhalanydja marrmarryunna wäŋanydja, wirrkina wal'ŋu yana marrmarryun. Ga ŋulinyaramirriyunydjayi ŋayinydja Garraywu djiwarr'wuynydja djämamirri dhunarrana marrtji lilina djiwarr'ŋurunydja, bala ŋayi dhunupana yana dhurrwaranydja ŋunhi guṉḏanha giṯmaramana, bala nhinana ŋunhimalayi dhurrwaralilinydja guṉḏalil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hinanydja ŋayi yukurra ŋunhili miḻŋ'-miḻŋdhunna warrpam'nha, ga girriny'tja nhanŋu watharrnha wal'ŋu ya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walalanydja ŋunhi miriŋu walala, djäkamirrinydja ŋuriki dhurrwarawu mirithirrina barrarirri, marrmarryunna manapan, bala yana galkirri munatha'lilina, bitjanna bitjan ŋuli rakunymirri yolŋu walala ŋorra'-ŋurra marrtji dharraḏ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ŋayi ŋunhiyinydja waŋa dhäwu'mirrinydja maṉḏakala miyalkkalanydja maṉḏakala bitjanna, “Yaka nhumanydja barrariya. Nhumanydja yukurra dhuwala ḻarruma ŋurikiyi yolŋuwu ŋunhi walala ŋanya ŋal'maraŋala dharpaliliyaŋal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akana dhuwala ŋayi dhiyalaminydja ŋorra yukurra. Walŋana ŋayi, yakana rakuny. Liŋguna ŋanya Gunhu'yu gaŋgathinyamirriyaŋalana dhipuŋuruyi rakunyŋurunydja, bitjarra yana liŋgu ŋunhi ŋayi yukurrana ḻakaraŋala ŋäthili. Go marrtjiyana lili maṉḏa, ga nhäŋana dhuwala dharapulnha ŋunhi walala ŋanya märrkitjkuŋala dhipala.” Bala maṉḏa marrtjinana, ga yuwalkthi maṉḏa maḻŋ'maraŋalanydja, dharapulnha y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ŋayi ŋunhiyinydja waŋana biyapul maṉḏakala bitjarrana, “Gatjuy marrtjiyana maṉḏa, waḏutja yana, ga ḻakaraŋanydja nhanukalayŋuwa ḻundu'mirriŋuwanydja walalambala, biyaka gam', ‘Liŋguna ŋayi walŋathinanydja beŋuru rakunyŋurunydja. Ŋayinydja yurru ŋunha marrtji ŋathil'yun nhumalaŋgala Galalililina, ga ŋunhalayina nhuma ŋanya yurru nhämanydja.’ ” Ga bitjarra ŋayi ŋunhi dhäwu'mirri waŋananydja maṉḏakala.]]></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2026-06-12T01:31:16Z</dcterms:created>
  <dcterms:modified xsi:type="dcterms:W3CDTF">2026-06-12T01:31:16Z</dcterms:modified>
  <dc:title>Bible.com.au: Mathuyu 28:1-20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