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8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ŋuli ŋäṉḏi'mirriŋuyu rerri ŋäma'-ŋama yothunha, ŋurruthamanydja ŋayi yurru rerri märrama märr-gaŋga, ga ŋuliŋuruyinydja ŋayi yurru wirrkina rirrikthun ŋunhiyi ŋäṉḏi'mirriŋunydja, yurruna ŋayi yurru yothu ŋunhi dhawal-wuyaŋirri. Ga bitjandhiyi dhuwalayi marinydja ŋurru-yirr'yunara yana ŋunhiyinydja, ga bathalanydja yurru mari marrtji yalala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 dhipuŋurunydja dhäŋuru nhumalanhanydja yurru ŋarrakunydja malthunaramirrinha walalanha ŋayathama muka mulka, bala wekama nhumalanha bunharawuna, ga wiripunydja nhuma yurru yolŋu'-yulŋu ŋarraku murrkay' burakirri walalaŋguŋu. Birrka'mirrina yurru yolŋu walala ŋuyuḻkthirrinydja ga nyamir'yundja nhumalanha, liŋgu nhuma ŋunhi ŋarrakuna yolŋu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nyaramirriyunydjayi yurru guḻku' yolŋu walala gatjpaḻ'yunna ŋarrakala roŋiyirrina, yakana walala yurru märr-yuwalkthirri ga märr-nherraṉmirri ŋarrakala biyapul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guḻku' yurru dhäwu'-ḻakaranhamirri yolŋu walala djawukinyamirrinydja walala marrtji yukurra, bala guḻku'na yurru yolŋu walala gatjpaḻ'yun yukurra ŋurikiŋiyinydja walalaŋgu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yätjtja yurru rom-baḻaka'yunna birrka'mirrikurruna, ga ŋunhiyinydja märr-ŋamathinyaramirrinydja rom yurru winya'yunna, yakana yurru biyapul yolŋu walala märr-ŋamathinyaramirri bala-lili'yunmirri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a ŋunhi yurru dhuwalayi malanha rom maḻŋ'thundja, nhumanydja yurru baṯ biyaka yana mulkiya ŋarranha, liŋgu ŋunhi yurru ŋula yolthu yolŋuyu mulka yukurra ŋarranha, yana liŋgu ga ŋunha dhä-yawar'yunaraŋura, ŋayinydja yurru ŋunhiyinydja yolŋu nhina yukurra walŋat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äthilinydja nhuma yurru birrŋ'marama ḻakarama dhäwu' dhuwala ŋarranha birrka'mirrikurru wäŋakurru; walala yurru bukmakthu bäpurru'yu ŋämanydja dhuwala buḻaŋgitjtja dhäwu', ga ŋuliŋuruyina dhäŋuru ŋunhi yurru bukmakthuna ŋäma, yurruna yurru ŋunhiyinydja dhä-yawar'yunaramirrinydja walu maḻŋ'thun.”Djesuyu ḻakaraŋala ŋäthili wal'ŋu yana ŋurikiy ŋunhi dhä-yawar'yunarayu yurru wakin wal'ŋu mari maḻŋ'th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aman' be-wala ŋäthili dhäwu'-gänharamirriyu Dänyulyu yäkuyu ḻakaraŋala bitjarra, ‘Nhuma yurru nhäma ŋula nhä yätj dhika wal'ŋu, ŋayi yurru yukurra dhärra ŋunhiliyi Godkalana Buṉbuŋura.’ Ga ŋunhiyinydja maḻŋ'thunna yurru wurraŋulthirrina. (Yo, ŋunhi nhe yurru nhäma dhuwalanydja dhäruk dhipala djorra'lili, nhenydja yurru marŋgithirrina, maḻŋ'maramana yurru ŋunhiyi maya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 yurru ŋayi maḻŋ'thundja ŋunhiyi yätj, nhumanydja yurru yana dhunupana gundupumana ŋunhana bukulilina, nhumanydja ŋunhinydja walala ŋunhi nhuma yukurra nhina yurru ŋunha Djudiya wäŋaŋura ŋulinyaramirriyunydj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nhe ŋula yol garrwarnydja bala'ŋuranydja nhokalay nhe nhina yukurra, ŋunhi nhe yurru ŋämanydja ŋunhiyi, dhunupana waṉḏiyana-wala, yaka marrtjiya roŋiyiya djinawa'lilinydja, ga girriny'tja nhuŋuway marrtjiya wapmara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ŋala ŋurikiy Buṉbuwuy buḻwaŋ'maranhar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li nhe yukurra yurru yolŋuyu djäma ŋula nhä ŋatha guḻkthun, yakana nhe yurru balayi roŋiyirrinydja ŋula nhäku girri'wu märranharawu, yana gonha'yurrana ŋunhiyi wäŋa, bala waṉḏiyana-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ḏäl dhuwalayi yulŋunydja yurru ŋurikinydja yolŋuwu ŋunhi ŋayi yothumirri yurru waṉḏirri, ga ŋurikinydja yolŋuwu ŋunhi ŋayi yuṯa yukurra yothu ŋayath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bukumirriyaŋa Godnhanydja, ŋäŋ'thurra ŋanya waŋiya, märr yurru ŋayi yaka ŋunhiyi maḻŋ'thun ŋulinyaramirriyunydja waluyu ŋulwitjthanydja, dharratharra'mirriyunydja, ga biyakayi liŋgu ŋäŋ'thurra ŋanya, märr yurru ŋayi yaka ŋunhiyi yätj maḻŋ'thun Buku-ŋal'yunaramirriyunydja waluy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ŋulinyaramirriyunydja yurru bathala yana mari marrtji yukurra ŋutu' dhika wal'ŋu. Ŋulaŋuru liŋgu ŋurruŋuru ŋunhi Godthu djäma ŋurruthaŋala dhuwala wäŋa, marinydja yukurrana marrtjina, yana liŋgu ga dhiyaŋu-wala dhuwala mukthun, yurru ŋunhiyinydja mari yutjuwaḻa' warray yana, yaka warray balanyarayi mari ŋäthilinydja maḻŋ'thurruna bathala, bitjan ŋunhiyi ŋunhi yurru buna. Ga ŋunhi yurru dhawar'yundja ŋunhiyi mari, ŋunhiyinydja yurru yakana biyapulnydja balanyarayi mari yalal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athala wal'ŋu yurru yana marinydja maḻŋ'thun dhika, yurru Godthunydja ŋunhiyi walu gulkthun yurru gandarrŋura, märr-gurririkuma ŋurikiyi mariwu. Ŋunhi ŋayi bini gonha'yunanydja ŋunhiyi mari weyingunharawunydja, ŋunhinydja bini bukmaknha yolŋu walala yukurranha burakinyana murrmurryunana, yakana bini waŋgany walŋa yukurranha nhinanha ŋulinyaramirriyunydjayi. Yurru Godthunydja ŋunhiyi gulkthun yurru, gandarrŋura dhumbul'kuma, liŋgu ŋurikalana walalaŋgala ŋunhi ŋayi walalanha djarr'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 nhumalanha yurru waŋa bitjan gam' ŋula yolthu, ‘Way walala nhäŋa, dhuwalana ŋunhiyi walŋakunhamirrinydja yolŋu, Godkunydja dhawu'mirri,’ bitjandja, ŋunhiyinydja ŋayi yurru djawukirrina ḻakarama. Ga ŋuli ŋayi yurru waŋa bitjan gam', ‘Dhuwala ŋunhiyi djuy'yunara Godkuŋunydja ŋayi,’ bitjandja, yaka nhanŋu ŋurikiyinydja märr-yuwalkthiya dhäruk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uḻku'na yurru yukurra dhäwu'-ḻakaranhamirrinydja walala be maḻŋ'thun, ga wiripunydja yurru marrtji yukurra ga ḻakaranhamirri bitjanmirri, ‘Ŋarranydja dhuwala ŋunhiyi djuy'yunara Walŋakunharamirri,’ yurru ŋunhiyinydja walala yukurra yurru bothirrina. Yo, ŋunhiyinydja walala djawukinyaramirrinydja walala yurru yukurra djäma nhäna malanha dhikana, ganydjarrmirrina rom, ga yolŋuyu walalay yurru nhäma walalaŋgala ŋunhiyi ṉirryunna, liŋgu wirrkina walala yurru ŋunhiyi walala ḏukṯukthirri, walala yurru yukurra ŋanydjaḻa'yunmaramanydja, bilyunmaramanydja yurru ŋunhiyina Godkalaŋumirrinhana yolŋu'-yul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äka ŋamathaŋa, mäkiri'-witjurranydja. Bira'yurra yukirriya yana. Ŋäthili yana dhuwala ŋarra nhumalaŋgu ḻakaramanydja yukurra, yurruna yurru maḻŋ'thun, märr nhumalanhanydja walala yurru yaka mayali'-wilkthun ŋula yolthu yolŋu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li yurru ŋayi yolŋuyu waŋa bitjan gam', ‘Way, go marrtjiya lili, ŋunhana ŋunhiyi djuy'yunarawuynydja, dhawu'mirrinydja, ŋunha gawarrka'ŋurana nhina yukurra ya',’ bitjandja, nhenydja yurru yaka marrtji ŋunhimalayi. Ga ŋuli yurru ŋayi ŋula yolthu bitjan gam' ḻakarama, ‘Dhuwalana ŋunhiyinydja nhina yukurra, djuḻuḻ'yunna ya' djinawa'na,’ bitjandja, yaka nhanŋu märr-yuwalkthiya ŋurikiyi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yolŋu'-yulŋuyu yurru bukmakthuna nhäma yukurra Gäthu'mirriŋunhanydja Yolŋunha ŋunhiyi, ŋunhi ŋayi yurru marrtji lili, liŋgu ŋayinydja yurru dhuwala wäŋanydja bukmak ŋunha gäraktja djarraṯawun'thirrina warrpam'nha, bitjanna bitjan ŋuli ŋunhi djaḻkarr'yun, bala ŋayi yurru warrpam'nha räkuyirri, ga bitjandhiyi liŋgu ŋayi yurru Garraynydja buna waḏutjan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yinydja ŋayi Djesuyu gonha'yurrunana ŋunhiyinydja Godkunydja Buṉbu, ga ŋunhi walala wäŋgaŋalanydja ŋuliŋuruyi marrtjina bala, bala walala ŋunhi nhanŋu ḻundu'mirriŋunydja walala waṯthurruna nhäŋala ŋunhiyinayi Buṉbunha, bala waŋana bitjarrana, “Nhäna dhuwalanydja Buṉbu?... mirithirrina ḻatju' wal'ŋu ŋini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li wäŋaŋura ŋunhi wäyin ŋorra yukurra rakuny, ŋunhiwalayinayi wäŋalili yukurra yurru wäktja walala marrtji waŋgany-manapanmirri ḻukanharawu ŋurikiyi ŋanakkunydja barrpa'wunydja.” Bitjarra ŋayi Djesuyu ḻakaraŋalanydja mayaliny'tja.Ḻakarama yukurra Garraynha roŋiyinyarawuy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liŋuruyinydja dhäŋuru mariŋurunydja bathalaŋurunydja, dhunupana beyaṉumirrina nhä malanha yukurra yurru maḻŋ'thun ŋunhala gärakliliŋuranydja. Ŋayinydja yurru gäraktja ŋunha wiripuŋuyirrina, liŋgu walu yurru munha'yunna yukurra, ga ŋaḻindi yurru yukurra yakana djarraṯawun'thirri, ga walalanydja yurru marrtji ganyuny'tja mala burrul'yunna ŋulaŋuru gärakŋurunydja, ga ganydjarr-ḏilkurruna wal'ŋu nhä malanha girri' ŋunha gärakŋura yurru marrtji ŋapa-ŋal'-ŋalyunmirrina, yakana walala yurru marrtji dhunupanydja ga ŋamatham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nupana yurru ŋulinyaramirriyunydja ŋayinydja ŋunhiyinydja Gäthu'mirriŋu Yolŋunydja maḻŋ'thunna gärakŋurana; walala yurru yolŋuyu walalay nhämana nhanŋu djarraṯawun'tja, ŋunhiyina ŋayi yurru yukurra marrtjinydja lili, ga bukmak yurru yolŋu walala bäpurru' ga bäpurru' nyä'yunmirrina yukurra birrka'mirriŋura wäŋaŋura. Yo, nhämanydja walala yurru ŋanya, ŋayi yurru yukurra marrtji lili waŋupini'kurru, yurru marrtjinydja ŋayi yukurra yurru ŋunhi biyapulnha wal'ŋu ganydjarr-ḏumurruna, ga monygumanydja ŋanya yurru djeŋarra'yuna djarraṯawun'thunydja, ḻatju'yuna dhika wal'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linyaramirriyu liŋgu, ŋayi yurru yiḏakiyinyaranydja rirrakay biyapulnha wal'ŋu marrtji ḻoḻ'thun, bala ŋayi yurru Garrayyu djuy'yunna ŋunhiyi nhanŋuwaynydja djiwarr'wuynha djämamirrinha walalanha, walala yurru marrtji birrka'mirrilili yana wäŋalili ḻika'-likanlilinydja, bala walala yurru marrtji ḻuŋ'maramana waŋgany-manapanna ŋunhinha walalanha djarr'yunarawuynhanydja walalanha birrka'mirriŋuru wäŋaŋuru, märr walala yurru bukmaknha yana ḻuŋ'thun marrtji nhanukala bala Garraywalanydja.” Ga bitjarrayi ŋayi Djesuyu ḻakaraŋalanydja.Djesuyu lili'ŋuwuynha ḻakaraŋala roŋiyinyarawuy ŋanyapiny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yu ḻakaraŋala mayali'kurruna bitjarra gam', “Guyaŋiya dharpanhanydja ŋunhi gäku'nha, bala marŋgithiyana. Ŋunhi nhe ŋuli nhäma marwat ŋäthilinydja dhamany'tjunara marrtjinyara, bala marŋgithirrina nhe ŋuli. ‘Way galkina dhuwala borumguna walunydja,’ bitjanna nhe yurru waŋ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narayina nhe yurru nhämanydja ŋunhiyi nhänha malaŋunha ŋunhi marrtji yurru maḻŋ'thu-maḻŋ'thun, bala marŋgithirrina nhe yurru dharaŋanna ŋunhi ŋayinydja galkina wal'ŋu yana, dhunupana ŋayi yurru Garraynydja bunana, maḻŋ'thunna yurr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ärr-yuwalk ŋarra ḻakaramanydja yukurra dhuwala. Ŋunhi nhuma yurru nhäma dhuwalanydja wäŋa bitjanarayi wiripuŋuyinyaranydja, walalanydja yurru ŋunhinydja yolŋu'-yulŋu ŋunhi walala yukurra nhina ŋulinyaramirriyunydja, yakana walala yurru murrmurryun bukmak ŋäthili, yurruna ŋayi yurru Garraynydja bu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a gärak ŋunhi nhe yukurra nhäma, ga dhuwala gay' munatha' wäŋa, dhuwalanydja yurru buwayakthirri, winya'yun warray, yurru ŋarrakunydja dhäruk yaka warray yurru winya'yun ga buwayakth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yurru nhe nhäma ŋunhiyinydja dhäwu'mirriyanharawuynhanydja nhänha malaŋunha, bala nhenydja yurru marŋgithirrina, galkina ŋayi yurru Gäthu'mirriŋunydja bunana Yolŋunydja. Yurru yaka ŋula yol waŋgany yolŋu marŋgi ŋurikiyi waluwunydja, ŋunhi nhätha ŋayi yurru buna, mak goḏarr'mirri, mak ḏämbuyu waluyu, mak buku-rangu, yakana ŋula yol marŋgi yuwalkŋuwunydja wal'ŋu waluwu. Ga bitjandhi bili ŋunha djiwarr'wuynydja yolŋu walala yakayi marŋgi yana, ga biyapul Gäthu'mirriŋu nhanŋu yakayi yana marŋgi, ŋayipi yana waŋgany Bäpa'mirriŋu marŋginydja ŋurikiyi waluwunydja, ŋunhi ŋayi yurru Garray marrtji lili roŋiyirr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iŋgu ŋuriki Gäthu'mirriŋuwu Yolŋuwunydja bunanharawunydja walu yurru balanyara yana liŋgu bitjarra ŋunhiyi walu ŋunhi ŋayi Nowa yäku yukurrana nhinana be ŋäth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 Djesuyunydja waŋana ḻakaraŋala bitjarrana, “Nhuma yukurra nhäma ŋunhayi Buṉbunydja, ŋayi yukurra djingaryun ḻatju' dhika wal'ŋu, yurru yuwalk ŋarra nhumalaŋgu yukurra ḻakaramanydja. Galki ŋunhayi Buṉbunydja yurru ḏaw'-ḏawyunna, buḻwaŋ'thunna yurru; yakana yurru waŋgany ŋula guṉḏa djingaryun ŋapa-ŋal'-ŋalyunmirrinydja; bukmaknha yurru marrtji ŋorra barrkuwatjnha, warrpam'nha muṉguykunharana dhikana.” Bitjarra ŋayi Djesuyu ḻakaraŋalanydja.Djesuyu yukurrana ḻakaraŋala mariwuy, ŋunhi yurru maḻŋ'th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ulinyaramirriyu ŋayi Nowayu dhuḻ'yurruna yukurrana dhulmumirri mitjiya walŋakunharawu yolŋu'-yulŋuwu ga wäyingu, yurru walalanydja ŋuli yolŋu'-yulŋunydja yukurranha ḻayḻayyunana yana nhäŋurana malaŋuŋura, ŋathaŋurana ḻukanhaŋura ga ŋänitjiŋurana, ga dhäyka ga ḏarramu, walala yukurranha ŋuli märranhaminyana bitjanana liŋguna-a-a, djutj-djutjnha-wala, yana liŋgu ga ŋuriŋina waluyu ŋunhi ŋayi Nowa gärrinana mitjiyalil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kthurruna yana yolŋu'-yulŋunydja nhinana yukurrana wawuna, yakana ŋula dharaŋara walu, bala dhunupana yana ŋunhi maḻwurrktja bunana dhurrmuknha, bala walala yolŋu'-yulŋunydja guḻwuḻyurrunana, bukmakthinana winya'-winyayurruna. Ga bitjandhi bili yolŋu walala yurru nhina yukurra ŋulinyaramirriyunydja waluyu ŋunhi yurru Gäthu'mirriŋu Yolŋunydja b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ŋulinyaramirriyu ḏarramuyu maṉḏaŋuyu yurru nhina djäma ŋula wanhami wäŋaŋura, bala waŋganynhana yurru djaw'yundja, ga wiripunhanydja yurru gonha'yunna dhipalana bäym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iripunydja dhäykayu maṉḏaŋuyu yurru nhina djäma ŋatha waŋganyŋura, bala waŋganynhana yurru djaw'yundja, ga waŋganydja yurru ŋunhilina bäym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ana walala nhiniyanydja bira'yurra, dhukarr-nhäŋa yukirriya, liŋgu nhe yaka marŋgi nhätha nhuŋu yurru Garray bu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Djesuyu ḻakaraŋala wiripunydja mayali'mirri dhäruk, balanyara gam', “Ŋunhi bini yolŋu wäŋa-waṯaŋu marŋgi ŋäthili yana ŋuriki waluwu ŋunhi ŋayi yurru ŋunhiyi yolŋu manaŋgan marrtji nhanukala wäŋalili, ŋayi bini ŋunhiyinydja nhinanha yukurranha bira'yuna, ga dhukarr-nhänha ŋuriki manaŋgangunydja, märr ŋayi bini yakana ŋanya maḻŋ'maranha ŋorranharalili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nhumanydja yurru bitjan liŋgu yukurra nhinanydja girri'-ŋamathirrina ŋäthilina, dhukarr-nhäŋa yana wal'ŋu, galkurrana yukirriya, liŋgu Gäthu'mirriŋunydja Yolŋu yurru roŋiyirrina lili, ga bunanydja ŋayi yurru ŋuriŋina waluyu ŋunhi nhuma yaka yukurra gatjpu'yun.” Bitjarra ŋayi Djesuyu ḻakaraŋalanydja.Nhäyinyara nhe djämamirrinydja?... ŋamakurru'... mak yätj]]></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 Djesuyu ḻakaraŋala wiripuna dhäwu', mayali'mirriyi yana, bitjarra gam', “Ŋunhi ŋayi yurru ŋurruŋu buŋgawa yolŋu gurku'yun guwarr yana wiripuŋulili wäŋalili, bala yolkala goŋlili ŋayi yurru nherraṉ ŋunha wiripu-guḻku'nhanydja djämamirrinha nhanŋuway? Yana ŋayi yurru nherraṉdja walalanha ŋurikala goŋlili, ŋunhi ŋayi yurru ŋuriŋiyi yolŋuyu walalanha maranhu wekama ga ḻatju'kuma yana djäkanydja walalaŋgu yurru, ŋurikalayina liŋgu ŋunhi ŋayi ŋuli djäma yukurra yuwalkkuma wal'ŋu, märr-yunupa yana ga dhunupa-guyaŋinyaramirri yol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ŋuli ŋayi yurru buŋgawa'mirriŋu ŋunhi roŋiyirri ga maḻŋ'maramanydja ŋayi yurru ŋunhiyi djäkamirrinhanydja, ŋayi yukurra yurru djäka yana wiripu-guḻku'wu ḻatju'kuma wal'ŋu, bala ŋayi yurru ŋunhiyinydja buŋgawa'mirriŋunydja wokthunna galŋa-djulŋithirrina nhanukala, ga ŋayi yurru ŋunhiyinydja djämamirrinydja yolŋu bitjandhi liŋgu goŋmirriyirriy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märr-yuwalknha ŋarra nhumalaŋgu ḻakaramanydja yurru dhuwala, ŋuriŋiyi buŋgawa'mirriŋuyunydja yurru bukmaknhana wekama nhanukalaynha nhä malanha warrpam'nha yana ŋurikalayina djämamirriwalana goŋl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äŋuru ŋuliŋurunydja ŋayi Djesu marrtjina bala, bala nhinana ŋunhi bukulilina yäkulili Woliplilina, bala ŋanapurrunydja nhanŋu ḻundu'mirriŋunydja walala marrtjina withiyarana ŋanya, bala dhä-wirrka'yurruna ŋanya bitjarrana, “Way Garray, nhätha yurru dhika bitjandhiyinydja? Nhä yurru dhika ŋäthilinydja maḻŋ'thun, yurruna ŋunhi nhe yurru biyapul buna? Ḻakaraŋa ŋanapurruŋgala mak, märr yurru ŋanapurru nhäma dharaŋan ŋunhi galkithinyara walu ŋurikiyi maḻŋ'thunaraw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uli ŋayi yurru djäkamirri ŋunhi ŋanyapinyay ŋayi waŋanharamirri bitjanmirri, ‘Dhika buŋgawa'mirriŋunydja ŋarraku weyinnha yukurra nhina yurru, yakana ŋayi yurru roŋiyirri waḏutja,’ bitjanmirrinyd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 yurru ŋunhi wiripu-guḻku'nhanydja djämamirrinha walalanha bumana yukurra, bala ŋayi yurru yukurra ḻayḻayyun ŋathana yana ḻuka, ga ḻeŋuna dhika nhaltjan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nydja yurru ŋunhiyinydja buŋgawa'mirriŋunydja yolŋu gumurr-ruŋiyirrina ŋuriŋina waluyu ŋunhi ŋayi yukurra yaka nhanŋu gatjpu'yun, liŋgu yakana ŋayi marŋgi nhätha ŋayi yurru ŋunhi buŋgawa'mirriŋu bu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a dhunupana ŋayi yurru ŋunhiyinydja buŋgawa'mirriŋunydja mirithirrina maḏakarritjthirrinydja nhanŋu ŋuriki djämamirriwunydja, bala dhä-ḏir'yunna yana ŋanya wirrkina wal'ŋu yurru, bitjan yana liŋgu bitjan ŋayi yurru dhä-ḏir'yun ŋunhinha yay'-wulanharamirrinha yolŋu'-yulŋunha, ŋurrkamana ŋanya yurru ŋunhiwalana wäŋalili dhä-ḏir'yunamirrililina, ga ŋunhiliyina ŋayi yurru ŋäthinydja yukurra, ga ḻirra-ḻawunhamirrina yurru.” Ga bitjarra ŋayi yukurrana ḻakaraŋalanydja Djesuy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Djesunydja waŋana buku-wakmaraŋala balanydja bitjarra, “Bira'yurra nhiniyanydja yukirriya yana, märr yurru nhumalanha yaka muka ŋula yolthu yolŋuyu mayali'-wilkthun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yolŋu walala yurru marrtji ŋarrakalana yäkuyu, ga ḻakaranhamirrinydja walala yurru marrtji bitjanmirrina, ‘Ŋarranydja dhuwala ŋunhiyi Christ, djuy'yunara Godkuŋu ŋunhi dhawu'mirri,’ bitjanna yurru, bala mayali'-wilkthundja walala yurru guḻku'nha mirithirri yolŋunhanydja walalanha. Yaka märr-yuwalkthiya walalaŋgu dhärukk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linyaramirriyunydjayi nhuma yurru ŋäma marinydja bathalana, walala yurru yolŋu walala bunharamirri galki nhumalaŋgala, ga ŋunha bala barrku wäŋaŋura. Yurru yaka walala ŋuriŋiyinydja ŋoy-warriya ŋula. Yuwalk ŋunhiyi nhä malanha yurru maḻŋ'thundja yukurra bitjandhiyinydja ŋäthili, yurru yaka ŋunhiyinydja dhä-yawar'yunaramirri wal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birrka'mirriŋura wäŋaŋura ŋarakaŋura yukurra yurru yolŋu walala bunharamirri, ga buŋgawamirriyu walalay yolŋu'-yulŋuyu yurru djuy'yun walalaŋguway miriŋunha walalanha bunharawu wiripuŋuwu yolŋuwu walalaŋgu. Yo, guḻku'na yurru yolŋu walala marrtji murrmurryundja, liŋgu ŋunhili wäŋaŋuranydja malaŋumi yurru marrtji räwakthirrina, ŋathamiriwyirrina, ga wäŋanydja birrka'mirri marrtji yurru gur'-guryun bena wal'ŋu dhikana, ga buku-yapthunna marrtji yurru guṉḏa ŋula nhä malanh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2026-06-18T03:09:24Z</dcterms:created>
  <dcterms:modified xsi:type="dcterms:W3CDTF">2026-06-18T03:09:24Z</dcterms:modified>
  <dc:title>Bible.com.au: Mathuyu 24:1-51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