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yakana ŋamakurru' ŋunhi nhe yukurra ḏukṯukthirri walala yurru wiripu-guḻku'yu yolŋu'-yulŋuyu nhuna yäku-ḻakarama ‘Marŋgikunhamirri’ bitjandja, liŋgu nhumanydja dhuwala bukmak nhämunha' wäwa'manydjina rrambaŋina, ga ŋayipina waŋganynha nhumalaŋgu Marŋgikunhamirrinydja Garraynh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tjandhi liŋgu nhuma yurru yakayi waŋa Bäpa'yun ŋula yolnha yolŋunha ŋunhi dhiyakuy munatha'wuynhanydja, liŋgu waŋganynha ŋayipina Bäpa'mirriŋunydja nhumalaŋgu, ŋunhana ŋunhi ŋayi yukurra nhina djiwarr'ŋur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balanyara liŋgu, yaka ŋamakurru' nhumalaŋgu ŋunhi yurru ŋula yolthu nhumalanha Ŋurruŋu-ḻakaramanydja, liŋgu ŋayipina ŋunhi waŋganynha Ŋurruŋunydja yolŋu nhumalaŋgu, Christnha ŋayip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unhiyina yolŋu ŋunhi ŋayi yukurra nhina ŋurruŋunydja wal'ŋu dhuwali nhumalaŋgala malaŋura, ŋayina yurru ŋunhiyina bitjan djämamirrinydja nhumalaŋg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nhi nhe yurru be garrwarkunhamirrinydja nhunapinyay nhe, ŋayi Godthunydja yurru nhuna nyilŋ'marama balayi, ga ŋunhi nhe yurru nyilŋ'maranhamirrinydja wal'ŋu nhunapinyay nhe, yakanydja buŋgawakunharamirri, nhunanydja ŋayi yurru Godthu märrama garrwarkumana, ŋurruŋukumana yurru.” Bitjarra ŋayi Djesuyu ḻakaraŋalanydja.Djesuyu yätj-ḻakaraŋala gali'-märrma'nha yolŋu'-yulŋun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ŋuruyinydja ŋayi Djesu bilyurruna, bala waŋana yätj-ḻakaraŋala ŋunhinhayi ŋurru'-ŋurruŋunha yolŋunha walalanha bitjarrana, “Nhuma Rom-marŋgimirri walala ga Rom-dharraymirri walala yay'-wulanharamirri dhika wal'ŋu, bala bathalana wal'ŋu nhumalaŋgu yurru marinydja marrtji yukurra. Ŋunhi ŋuli yolŋunydja walala ḏukṯukthirri Godkalanydja Romlili gulŋiyinyarawu, bala nhumanydja ŋuli dhukarr warray walalaŋgu dhaḻ'yun gungama; nhumanydja yurru dhuwalanydja walala nhumapinydja yakana gulŋiyirri, ga bitjandhi nhe ŋuli ḏaḏawmarama ŋunha wiripuŋunhanydja yolŋunha, ŋunhi ŋayi ŋuli yukurra ḏukṯukthirri Godkalaŋuwu Romgu nhinanhar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nhumalaŋgu Rom-marŋgimirriwunydja yolŋu'-yulŋuwu ga Rom-dharraymirriwu walalaŋgu yurru mari wakin yana buna nhumalaŋgu, ŋunhi nhuma gali'-märrma' yolŋu'-yulŋu, liŋgu nhuma ŋuli djaw'-djawyunna marrtji ŋurikala miyalkkala ŋunhi ŋayi dhuwaymiriw yolŋu, manaŋirrina nhuma ŋuli ŋula nhä nhanŋu, ga bitjandhi nhuma ŋuli wäŋanhanydja nhanŋu bawa'-nherraṉdhi yana. Ga ŋuliŋuruyi djaw'yunaraŋurunydja ŋula nhäŋuru, nhe ŋuli dhärra ga bukumirriyama weyingumana yana, yana milkunharamirri ŋuli ŋunhiyinydja, yana bini nhe dhuwurr-ŋamakurru' yolŋu. Yurru ŋayinydja Godthunydja yurru nhumalanha dhä-ḏir'yun wirrkina yana ŋuliŋuruyinydja romŋuru gali'-märrma'ŋuru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nhuma yay'-wulanharamirri yolŋu walala, Rom-marŋgimirri ga Rom-dharraymirri walala, marinydja yurru nhumalaŋgu wakin yana. Nhuma ŋuli marrtji weyinmarama be-wala yana barrkumala, gapu-moṉuk ŋupan ga ḏiltjikurru, yana nhe ŋuli ŋunhiyinydja gatjpaḻ'maranharawu marrtji waŋganygu ŋula yolŋuwu. Ga ŋunhi ŋayi yurru bilyun ŋunhiyi yolŋunydja, nhuŋunydja malthun, ŋayinydja yurru ŋunhiyi wirrkina yätjthirri, biyapulnha wal'ŋu nhokala. Bala ŋayi yurru Godthunydja nhumalanha ŋurrkama ŋunhana ŋunhi dhä-ḏir'yunaramirrililina gupaḏalnha-wala, nhunapinyay ga ŋunhiyinha malthunaramirrinha nhu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marinydja yurru nhumalaŋgu bathala marrtji, liŋgu nhuma ŋuli ḻakaranhamirri nhumalanhay nhuma, be nhuma goŋ-gulanharamirri walala, yurru nhuma bamba'-bambay warray dhuwala yulŋunydja, yaka nhuma yukurra nhumapi ŋamathama nhäma nhumalaŋgalay maŋutjiyu. Nhumanydja ŋuli yukurra marŋgikuma yolŋu'-yulŋunha djarrpi'kumana dhuwala, bitjanna gam', ‘Ŋunhi yurru nhe waŋa ŋula yolkala dhawu'-nherraṉ, ga ḏälkumanydja nhe yurru ŋunhiyi dhawu'mirriyanhara ŋuriŋiyi yäkuyu Godkala Buṉbuyu, bitjandja, ŋunhinydja dhawu' yakana yurru yukurra dhärra wuṉḏaŋarr; ŋuli nhe ḏukṯuktja, nhe yurru ŋunhiyinydja djambina yalalanydja. Ga ŋuli nhe yurru dhawu'mirriyama ŋuruŋu ŋunhi ḻatju'mirriyunydja dhikanydja wal'ŋu girri'yu, ŋunha marrtji ŋorra'-ŋurra Godkala Buṉbuŋura, ŋunhiyinydja dhawu' ḏälnha wal'ŋu, dhärra yukurra yurru djambimiriwnha.’ Bitjan ŋuli nhuma yukurra djarrpi'kuma marŋgikumanydja dhu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humanydja dhuwalanydja walala bamba'-bambay ga ḻiyamiriwnha. Yakana nhuma yukurra marŋgithirrinydja? Ŋunhiyinydja nhä malanha ḻatju'mirrinydja girri' yaka ŋula dharrpal gäna wal'ŋu; yana ŋunhiyinydja ŋorra ŋuli yukurra ganaŋ'thunara ga dharrpal, liŋgu ŋunhiyinydja Buṉbu ganaŋ'thunarana yukurra Godkunydja biyapulnha wal'ŋu dharrpalnha dhärra, djuḻkmaramana yukurra ŋunhiyi nhä malanha ŋunhi marrtji ŋorra'-ŋurra ŋunhilimi Buṉbuŋu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yätj-ḻakaraŋala ŋurru'-ŋurruŋunha yolŋu'-yu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wiripunydja nhuma ŋuli marŋgikuma yolŋu'-yulŋunha djarrpi'kuma, bitjan gam', ‘Ŋunhi nhe ŋuli waŋa dhawu'-nherraṉ ŋula yolkala yolŋuwala, ga ḏälkumanydja wal'ŋu ḻakarama yurru botjanhara guṉḏa ŋunhi ŋal'-ŋalmaranharamirri bathanarawu mundhurrwu Godkalaŋuwu, ŋunhi nhe ŋuli dhawu'mirriyama ḏälkumanydja ŋuriŋiyinydja, ŋunhiyinydja dhawu'-nherraṉara yakana yurru dhärra, djambi mak nhe yurru yalalanydja. Ga ŋunhi nhe yurru waŋa bitjan gam', “Dhawu'mirriyama ŋarra yukurra dhuwala waŋa yäkuyu ŋuruŋu ŋunhi mundhurryu ŋunhi yukurra ŋorra ŋunhayi botjanharawuyŋura guṉḏaŋura,” bitjandja, ga ŋunhiyinydja yurru yukurra dhawu' djingaryunna yana djambimiriwnha.’ Bitjandhi nhuma ŋuli wiripunydja marŋgikuma djarrpi'ku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walk yana nhuma dhuwala bamba'-bambay yulŋunydja ŋiniya? Ŋunhiyinydja wekanharamirrinydja mundhurrnydja nhäŋiniŋ'nha, wäyinnha yana ŋunhiyinydja, yurru ŋunhina wal'ŋu ganaŋ'thunaranydja ŋunhi wäyin yukurra ŋal'yun ŋorra ŋunhilimi mundhurr nhanŋu Godku. Yo, ŋunhi botjanharamirrinydja guṉḏa, ŋunhiyi dharrpalnydja ŋurikalanydja ŋunhi ŋayi ŋuli yukurra gorruma ŋunhilimi garrw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ärr-yuwalk ŋarra nhumalaŋgu yukurra ḻakaramanydja, dhuwalanydja ŋunhi nhe ŋuli dhawu'mirriyama ŋula nhäku, ga ḏälkumanydja nhe ŋuli ŋuriŋinydja yäkuyu botjanharawuyyunydja, ŋunhiyinydja nhe yukurra dhawu'mirriyanhara ḏälkumana märrama'yuna yana, ŋuriŋina botjanharawuyyu ŋunhi ga ŋuriŋi wekanharayu ŋunhi gorruma yukurra ŋunhiliyi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 ŋuli nhe yurru dhawu'-nherraṉ yäkuyu ŋuruŋunydja ŋunhi Godkalanydja Buṉbuyu, ŋunhiyinydja nhe yukurra dhuḏakthun wanaŋgumana yakana yäkuyu ŋuriŋi bili waŋganydhu Buṉbuyunydja, wiripunydja nhe ŋuli yukurra yäku-ḻakarama ŋanyapinyaynha Godnhana, ŋunhi ŋayi yukurra nhina ŋunhilimiyi Buṉbuŋu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li nhe dhawu'-nherraṉara ŋunhi ḏälkumanydja yäkuyu djiwarr'yunydja, ga ŋunhiyinydja nhe ŋuli yukurra yäku dhuḏakthun wanaŋguma ŋunhiyina dharapul ŋunhi ŋayi ŋuli yukurra God ŋayipi nhina, ga ŋanyapinyay Godnha ŋunhi ŋayi nhina ŋuli yukurra ŋunha djiwarr'ŋu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nhuma ŋunhiyi Rom-marŋgikunharamirri walala ga Rom-dharraymirri walala, marinydja yurru nhumalaŋgu wakin yana, liŋgu nhumanydja dhuwalanydja walala gali'-märrma', balanyara yolŋu walala. Nhuma ŋuli wirrkinydja wal'ŋu gurrum'thun ŋuriki yutjuwaḻa'wuna nhäku malaŋuwu romgu, bitjan nhe ŋuli gulk-gulkthun yumurrku' malanha ŋathawuy dhäkay-ŋamathinyaramirri, bala wekamana Godkunydja, märr nhuma yurru yakana meṉguma ŋula waŋgany yutjuwaḻany'tja rom. Yurru buku-dhumukthirrinydja nhuma ŋuli meṉguma ŋunhiyina wal'ŋu dharrpalnha rom, dhuwalana malanha gam': Nhuma yurru nhäma ŋamathama bukmaknha yana yolŋu'-yulŋunhanydja bitjan mel-gurruṯu'mirriyirri, ga djäma dhunupa bukmakku. Ga bitjandhiyi nhuma yurru bäy-ḻakarama ŋula yolku yolŋuwu, ga mel'wuyun nhanŋu, yaka ŋoy-waḏutja dhä-ḏir'yun, ga yuwalkkumanydja nhuma yurru Godkalana wal'ŋu märr-nherraṉmirri. Yo, nhe yurru märraŋa muka ŋunhiyi dharrpalnydja rom malanha, yurru yaka meṉguŋa yumurrku'nhanydja ŋunhi romnha malaŋu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nhumanydja dhuwalayinydja yolŋu walala bamba'-bambaynha yanana, yakana nhuma yurru goŋ-gulama yolŋunha yukurra ŋamathama. Nhumanydja dhuwala balanyarana yolŋu walala, bitjan ŋuli yolŋuyu märrama dhawaṯmarama ŋunhi beŋuruyi gapumirriŋuru banikin'ŋuru yutjuwaḻa wurruḻuḻ, yurruna ŋayi yurru ḻukanydja, yurru ŋatha-manapandja ŋayi ŋuli ḻuka nhawina, ŋula nhäna wuŋgannhana. Yo, gurrum'thundja nhe ŋuli ŋurikina yutjuwaḻa'wuna, yurru meṉgumana nhe ŋuli dharrpalnhanydja wal'ŋu romnha malaŋu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nhuma ŋunhi Rom-marŋgikunharamirri ŋunhiyi walala ga Rom-dharraymirri walala, nhumanydja ŋunhi gali'-märrma'; marinydja yurru nhumalaŋgu wakin yana. Nhumanydja ŋuli bitjan warraŋulnha ŋunhi rurrwuyun ḏarrtjalkkuma banikin'nhanydja, yurru ŋunha djinawany'tja ŋayaŋuŋuranydja nhumalaŋgala dhaŋaŋ warray nhä malanha yätj wal'ŋu; bitjan warray liŋgu nhe djaw'-djawyun warray ŋuli yukurra wiripu-guḻku'wanydja, ga ŋayaŋu-yätjkuma nhe ŋuli wiripu-guḻku'nha, märr yurru nhe barrari-wukanharayu märrama yana nhuŋuwaynydja ŋula nhä buku-yattjatkunhara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nhumanydja dhuwala Rom-dharraymirri walala bamba'-bambaynha. Nhämirri ŋuli nhuma ŋäthilinydja djalkthurru nhä malanha ŋunhayi yätj djinawa'ŋuru dhipuŋuru nhokalay nhe ŋayaŋuŋuru, bala nhe yurru ŋunha warraŋulnydja ḏarrtjalkthirrina bitjandhi liŋg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marinydja yurru nhumalaŋgu buna wakin wal'ŋu, nhumalaŋgunydja ŋunhi Rom-marŋgimirriwunydja walalaŋgu ga Rom-dharraymirriwunydja, yay'-wulanharamirriwunydja walalaŋgu, liŋgu nhuma balanyara dhuwala gam', bitjan mathirra yukurra djingaryun, yurru djinawany'tja ŋunhilimi rakunymirri ŋaraka marrtji ŋorra'-ŋurra ga buwaḻk-buwaḻknha barrwaṉdja, yätjnha yana wal'ŋu, ga warraŋulnydja ŋunhiyi mathirranydja ŋämiṉara miny'tjimirri watharrmirri, märr yurru yolŋuyu walalay nhäma ŋunhiyi ḻatju'-ḻakarama mathi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uliŋuruyi ŋayi Djesu bilyurruna, bala waŋana nhanukalaŋuwala ḻundu'mirriŋuwala walalaŋgala ga wiripu-guḻku'wala yolŋu'-yulŋuwala, waŋananydja ŋayi Djesuyu ḻakaraŋalanydja bitjarran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 nhumanydja dhuwala balanyarayi. Yolŋuyunydja walalay nhumalanha ŋuli nhäma warraŋul yana, bala ŋamakurru' ḻakaramana, yurru djinawany'tja nhe yätjnha wal'ŋu yana, dhaŋaŋnha mirithirrina yana yätj. Märrma'na-gali' nhuma, ga yätjnha yana nhuma mirithirrina wal'ŋu yulŋunydja.”Djesuyu ḻakaraŋala gali'-märrma'walaŋuwuy yolŋuwalaŋuwuy dhä-ḏir'yuna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nhuma ŋunhi Rom-marŋgimirri ga Rom-dharraymirri walala gali'-märrma', yay'wulanharamirrina wal'ŋu yana, bala Godthunydja yurru nhumalanha dhä-ḏir'yun wirrki yana wal'ŋu dhika. Nhumanydja djäma ŋuli ḻatju'kuma dhika wal'ŋu molunydja ŋuriki Godkalaŋumirriwunydja dhäwu'-ḻakaranhamirriwu walalaŋgu, ga wiripunydja nhuma ŋuli djäma guṉḏa ŋula nhä buku-weyin'kuma, yolŋunha walalanha ŋunhi guyaŋinyamirriyama, walala yurru guyaŋirri ŋunhiyi yolŋunha ŋunhi ŋayi ŋäthili yukurrana nhinana dhuwurr-ŋamakuli'mirr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huma ŋuli waŋa ŋamakurru'-ḻakaranhamirri nhumalanhay nhuma bitjanna, ‘Ŋunhi bini ŋanapurrunydja nhinanha ŋäthilinydja wal'ŋu, dhä-ŋäthilinydja, ŋanapurrunydja bini ŋunhi yaka warray bunha Godku rom-gänharamirrinha walalanha, bitjarra ŋanapurruŋgala märi'muyu walalay bumara walalanha murrkay'kuŋal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waŋanydja nhuma ŋuli bitjandhi, ga ŋunhiyinydja nhuma ŋuli yukurra ḻakaranhamirri nhumalanhay nhuma, ŋunhi nhumanydja yarrata'ŋuru ŋuliŋuruyi yolŋu'-yulŋuwala moṉu'-muṉuŋuwalan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urruthaŋalanydja wal'ŋu ŋunhinydja, nhumalaŋgu märi'mu walala murrkay'nha marrtjina bumara dhäwu'mirrinha walalanha Godkunydja ŋunhi, ga nhumanydja dhiyaŋunydja walalay yukurra munguyunna dhuḏakthun ŋunhiyinhayi walalanha yana. Gatjuy dhawar'maraŋana walalaŋgala djäma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humanydja dhuwala balanyarana bitjan bäpi walala, ga yumurrku' nhuma bäpiwu. Yuwalk yana Godthunydja yurru nhumalanha ŋurrkamana ŋunhimalayina wäŋalili dhä-ḏir'yunaramirrililina gupaḏalkumana; yakana nhuŋu dhaḻakarr ŋunhiyi nhe yurru winya'yun ŋuliŋuruyi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o, ŋarra yurru nhumalaŋgala djuy'yun dhäwu'-ḻakaranhamirrinha yolŋu'-yulŋunha ga rom-marŋgimirrinha walalanha ŋunhi walala yurru warraŋulkuma ḻakarama Godku rom yuwalkkuma wal'ŋu ga dhunupa, yurru nhumanydja yurru walalanha ŋunhiyinha ŋarrakuŋu djuy'yunarawuynhanydja walalanha ŋayaŋu-yätjkumana dhika nhaltjanna; wiripu-guḻku'nhanydja nhuma yurru buma murrkay'nha, ga wiripunhanydja nhuma yurru ŋal'marama dharpalilina, ga wiripu-guḻku'nhanydja nhuma yurru yukurra buma bartjunmarama ŋunhili nhumalaŋgala buku-ŋal'yunaramirriŋura buṉbuŋura, ga gukuma nhuma yukurra yurru walalanha wäŋalili ga wäŋalili bitjan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beŋuru ŋurruŋuru ŋunhi ŋurruthaŋala, yolŋu'-yulŋuyu ŋuli ŋunhi dhuwurr-ŋamakurru'mirrinhanydja yolŋunha walalanha bunha warray murrkay'kunha warray, ŋuliŋuruna dhäŋuru ŋunhi ŋanya Waypulnha bumara nhanukalay ŋayi gutha'mirriŋuyu, yana liŋgu-u-u, ga dhiyaŋu-wala dhuwala ŋunhi nhumanydja murrkay'kuŋala bumara Djakarrayanhana, gäthu'mirriŋunha Barakiyawuna yäkuwu ŋunhalana ŋunhi Godkalana buṉbuŋu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 guḻku' dhuwurr-ŋamakurru'mirrinydja yolŋu walala gulaŋ-waṉḏinanydja yukurrana, yurru nhumalanhanydja ŋayi yurru Godthu dhä-ḏir'yunna ŋurikiy bukmakkalaŋuwuynha ŋunhi walala marrtjina murrmurryurruna nhanukala yäkuyu, beŋuru ŋurruŋuru ga dhiyaŋu-wala wapthun.”Djesu märr-ŋamathina wirrki yana Djurutjalambuyŋu wäŋaw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liŋurunydja dhurrwaraŋuru ŋayi Djesu bilyurruna, ga nhäŋala ŋunhiyi wäŋa Djurutjalambuy, bala ŋayi waŋana wirrkina dhika, bitjarrana gam', “Djurutjalambuy yolŋu walala, nhuma ŋuli buma murrkay'kuma Godku ŋunhi dhäwu'-ḻakaranhamirrinha walalanha, ga bitjandhi liŋgu nhuma ŋuli guṉḏayu buma ŋunhinhanydja yolŋunha walalanha ŋunhi ŋayi Godthu walalanha ŋuli djuy'yun nhumalaŋgala dhipali. Yurru mirithirri warray ŋarranydja yukurra märryu-ḏapmarama ŋunhiyi wäŋa Djurutjalam. Guḻku'mirri ŋarra bini nhumalanha ḻuŋ'maranhanydja ŋarrakalay ŋarra, bitjanayinydja dhangi'yunanydja nhumalanha, bitjandja bitjan ŋuli wäyindhu gurrwawuyu ŋunhi ḻuŋ'marama dhangi'yun nhanŋuway ŋayi yumurrku'nha, ga binbarryu monyguma ŋula nhäŋuru gunganhamarama. Yurru yaka warray nhumanydja dhayuŋanmina ŋarrakala, yaka warray ḏukṯukthina ŋarra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odthu ŋayipi djäma wekaŋala ŋurikala Rom-marŋgikunhamirriwalanydja ga Rom-dharraymirriwalanydja walalaŋgala, märr yurru ŋuliwitjan walalaŋgalanydja nhuma marŋgithirri ŋuriki Romgu ŋunhi Godthu wekaŋala Mawtjitjkal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ŋarra bini nhumalanha walŋakunha warray, yurru dhiyaŋunydja-wala ŋayi yurru Godthunydja gonha'yunna dhuwalanydja nhumalaŋgu buku-ŋal'yunaramirrinydja buṉb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akana nhuma ŋarranha yurru nhäma biyapulnydja, yana liŋgu ga walu ŋarraku yurru buna, ga ŋulinyaramirriyuna waluyu nhuma yurru märr-yaraŋan gumurr-ŋamathirrina ŋarraku, ga waŋa bitjanna, ‘Dhuwalana gay' marrtji yukurra lili yäkuyu Garraywalanydja. Go, ŋilimurru buku-ŋal'yunna nhanŋu.’” Bitjarra ŋayi Djesuyu ḻakaraŋalanydj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marŋgi warray walala ŋunhi Godkalaŋunydja romgu, bala nhuma yurru mäkiri'-witjurra walalaŋgu dhärukkunydja, bala nhiniya ŋunhili bili romŋura. Yurru nhuma yurru yakana dhuḏakthurranydja walalanha romdja, nhaltjan walala ŋuli yukurra djäma, liŋgu yakana ŋuli walala nhina yukurra ŋunhilimiyi Godkalanydja rom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 walala ŋuli ŋuriŋiyi ŋurru'-ŋurruŋuyu walalay romnhanydja malanha buku-yattjatkuma marrtji ŋayaŋganynha bala, bala walala ŋuli gurrunhan ŋunhiyi ŋonuŋnha ŋunhimalayina ḏiltjilili yolŋuwalana walalaŋgala, ga yakana walala yurru guŋga'yundja walalanha ŋonuŋgunydja gänharawu ŋurik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lala ŋuli djäma ŋunhiyi ŋula nhä, märr yurru wiripu-guḻku'yu yolŋu'-yulŋuyu walalanha ḻatju'-ḻakarama, ga wiripunydja walala ŋuli ŋuriŋiyi walalay ŋurru'-ŋurruŋuyu gurrukama djorra' Godkalaŋumirri dhärukmirri, yurru gurrukamanydja walala ŋuli bathalamirriyuna wal'ŋu ŋuriŋiyina banikin'thu, bukuyu walalaŋgalay walala ga waṉayu, märr yurru walala nhäma guḻku'yu ŋunhiyi. Ga wiripunydja walala ŋuli weyinmirri girri' rulwaŋdhun ŋunhimala girri'lili ŋunhi walala ŋuli dhaṯthunmirri bala bukumirriyanharawu, ŋunhimalayi walala ŋuli gurrunhanna weyin'-wiyingurru wal'ŋu, märr yurru walala yolŋu'-yulŋuyu nhäma ŋunhiyi, bala rom-ŋamakurru'mirrina ḻakarama wal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unhi walala ŋuli marrtji ŋula wanhamala ḻukanharawu ŋayaŋay'wunydja, walala ŋuli nhinanydja ŋunhi wanhaka marrtji ŋatha ŋamakurru'mirri wal'ŋu ŋorra'-ŋurra, ga bitjandhi liŋgu walala ŋuli marrtji ga nhina ŋamakurru'lili yana wal'ŋu nhinanharamirrilili ŋunhala buku-ŋal'yunaramirriŋuranydja buṉbuŋ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nhi ŋuli wiripu-guḻkuny'tja yolŋu'-yulŋu baḻapthunna nhämanydja walalanha ŋula wanhami dhukarrŋura, ga waŋa bitjanna walalanha yäku-ḻakarama ‘Marŋgikunhamirri’, bitjan, ŋuriŋiyinydja walalanha ŋuli wirrkina wal'ŋu goŋmirriyama.]]></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2026-06-04T08:03:02Z</dcterms:created>
  <dcterms:modified xsi:type="dcterms:W3CDTF">2026-06-04T08:03:02Z</dcterms:modified>
  <dc:title>Bible.com.au: Mathuyu 23:1-39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