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Yiritthunydja walalanha djuy'yurrunana balayi Bithiliyimlilina, bitjarrana waŋana, “Gatjuy marrtjiya, ga ḻarruŋana ŋuriki yothuwunydja. Ga ŋunhi nhuma yurru maḻŋ'maramanydja ŋanya, ga liliyi roŋiyiyanydja ga ḻakaraŋayi ŋarraku, märr ŋarranydja yurru marrtji ga buku-ŋal'yun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rra ŋayi Yiritthunydja ḻakaraŋala walalaŋgu, bala walala marrtjinana yana.Ga ŋunhi walala marrtjina wäŋgaŋala yana dhukarrkurru bala, ga ŋayinydja ŋunhi ganyu' maḻŋ'thurruna walalaŋgala ŋunhiliyi, ŋunhiyi liŋgu ganyu' ŋunhi walala ŋäthili nhäŋala, yurru ŋayinydja yukurrana ŋuriŋi ganyu'yunydja ŋurru-warryurruna warray walalanha, ga walalanydja marrtjina malthurruna ŋuripayinydja ganyu'wa bala. Mukthurrunana yana walala yukurrana marrtjina bala ga-ga-ga-ga-a-a, yana liŋgu-u-u ga ḏaḏawyurruna ŋayi ŋunhiyi ganyu', bala ŋayi mundurrthinanydja dhärrana yukurrana ŋunhiliyina bäymana, ŋunhi wanhami ŋayi yukurrana yothu ŋunhi ŋo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nydja ŋunhi gaḏamanmirriyunydja yolŋuyu nhäŋala galŋa-djulŋithinana ŋunhi gany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gulŋiyinana dhunupana ŋunhimalayi buṉbulilinydja, bala nhäŋalana walala ŋunhi yothu'nhanydja, ŋayi yukurrana nhinana Merriwala galkina, nhanukalaŋuwala ŋäṉḏi'mirriŋuwala. Ga dhunupana yana walala ṉepaḻ-nyilŋ'thurrunanydja buku-ŋal'yurrunana nhanŋu ŋurikiyi yothuwunydja. Bala walala dhä-ḻapḻapmaraŋalana ŋunhi bathinydja malanha walalaŋguway, bala wekaŋala mundhurrnha, ḻatju'mirrina dhikana mel-wiḏi'mirrina nhä malanha, garwarrwarr girri', ga buŋgan ḻatju' dhika ŋanya bäw', ga weyika ŋämiṉarawuy yäku 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äŋuru ŋuliŋurunydja ŋunhi walala buku-ŋal'yurruna nhanŋu, dhunupana walala roŋiyinanydja walalaŋgiyingalaynha wäŋalili yana, yurru roŋiyinanydja walala wiripukurruna gali'kurru, liŋgu Godthu walalaŋgala ḻakaraŋala bukaway'kurru, “Yaka roŋiyiya balayi Yiritkalanydja,” bitjarra. Bala walala roŋiyinanydja wiripukurruna dhukarrkurru.Djotjip ga Merri ga yothu marrtjina winya'yurruna Yetjipl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 ŋunhi walala gaḏamanmirriyu ŋuriŋi yolŋu'-yulŋuyu gonha'yurruna, ga biyapul ŋayinydja djiwarr'wuy, yolŋu maḻŋ'thurruna Djotjipku bukaway'kurru, bala waŋana ḻakaraŋala bitjarra, “Ma' gaŋgathiyana, ga märraŋayi yothunhanydja ga ŋäṉḏi'mirriŋunha nhanŋu dhuwaliyi, bala gonha'yurrana dhuwalanydja wäŋa waḏutjana. Marrtjiyana nhuma yurru winya'yunna bala Yetjiplilina, ga nhinanydja nhuma yurru ŋunhiliyi yukurra-a-a, yana liŋgu ga djuy'yun ŋarra yurru dhäwu' nhumalaŋgu. Galkina yurru Giŋ-Yirittja ḻarrumana dhiyakuyi yothu'wunydja, liŋgu ŋayi wirrki ḏukṯukthirri yukurra nhanŋu bunhara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Ŋäkulanydja ŋayi Djotjipthu, bala dhunupana gaŋgathinana yana yakurrŋurunydja. Dhirr'yurruna ŋayi yothunhanydja ga ŋäṉḏi'mirriŋunhanydja, ga dhunupana walala marrtjinana ŋunhiyi, gonha'yurrunana wäŋanydja, ŋuriŋi liŋgu yana munhaku. Marrtjinanydja walala yukurrana ga-ga-ga-ga-ga-a-a, yana liŋgu ga bunana Yetjipnha, ga ŋunhalayina walala nhinananydja, ga bay ŋayi Giŋ-Yirit rakunydhina.Yo, dhäruk wukirriwuy dhärra yukurra dhäwu'-ḻakaranhamirriwuŋu yolŋuwuŋu bitjanara gam', “Ŋulaŋuru Yetjipŋurunydja ŋarra wäthurruna ŋarrakalaŋuwu gäthuwunydja.” Ga yuwalk ŋunhiyi maḻŋ'thurrunanydja yana.Giŋ-Yiritthu bumara ḏarramuwurrunha yana yumurrk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ala Djurutjalamdja ŋayi yukurrana Giŋ-Yirittja galkurruna baḏak ŋuriki walalaŋgu gaḏamanmirriwu yolŋu'-yulŋuwu, yurru yakana walala roŋiyinanydja balayi. Galkurrunanydja ŋayi yukurrana-a-a, bala ŋayi yana dharaŋarana ŋunhi walala ŋanya mayali'-wilkthurruna, bala ŋayi maḏakarritjthinana mirithinana. Bala ŋayi djuy'yurruna nhanŋuway ŋayi ŋunhi miriŋunhana walalanha, waŋana bitjarrana, “Marrtjiya bala ya' Bithiliyimlili waḏutja, ga buŋanydja marrtjiya ḏarramuwurrunha yana djamarrkuḻi'nhanydja, bukmakŋura yana ŋunhiyi wäŋaŋura ḻiw'maraŋa, ŋulaŋuru yuṯaŋuru yothuwala ga yana liŋgu ga märr-bathalamirriwala djaṉ'tjaṉmirriwala wapthurra.” Yo, bitjarrayinydja ŋayi waŋana, liŋgu walala ŋuriŋi gaḏamanmirriyu nhanukala ḻakaraŋala ŋulinyaramirriyuyi walu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äthilinydja be baman'tja dhäwu'-gänharamirriyu yäkuyu Djirimayayu ḻakaraŋala yukurrana dhiyakuyyi, ŋayi waŋananydja bitjarra g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ayi wäŋa Rämanydja rirrakaymirriyirrina yukurra,liŋgu yolŋu walala yukurra nyä'yunmirrina wirrkina dhikana wal'ŋu.Ŋunhiyi dhäyka Raytjulnydja yukurra ŋäthi nhanukalayŋu ŋayi yumurrku'wu,ŋäthinydja ŋayi yukurra ŋunhayi nhanukalayŋuwu ŋayi mala-wunharawuywuna walalaŋgu.Yakana ŋanya yurru ŋula yolthu marrparaŋ'kumanydja,liŋgu bukmakthinana nhanŋu yumurrkuny'tja murrmurryurruna marrtjina.”Ga yuwalkthina yana ŋunhiyi maḻŋ'thurrunanydja bitjarrayi, liŋgu ŋurikiŋi Giŋ-Yiritkuŋunydja bunhara djamarrkuḻi', walalanydja ŋuliŋuruyi yarraṯaŋuru Raytjulwala beŋuruna.Djotjip ga Merri ga yothu roŋiyinana beŋuru Yetjipŋu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ḏamanmirri yolŋu walala ḻurrkun' marrtjina buku-ŋal'yunarawu Yoth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äŋuru ŋuliŋuruyinydjayi ŋayi Yirittja nhinana märr-gurririna, bala rakunydhinana. Ga ŋunhiyi maṉḏa märrmany'tja Merrinydja ga Djotjiptja, ga yothu Djesunydja mukthurruna yana ŋunhalayina nhinana yukurrana Yetjipnha wäŋaŋura. Ga biyapul ŋayi Godku dhäwu'mirri bunana Djotjipku bukaway'kurruyi yana, ŋayi waŋananydj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ŋgathiyana ga gonha'yurrana dhuwalanydja wäŋanha. Marrtjiya wäŋalili ŋunhana Yitjurallilina roŋiyiya, liŋgu ŋunhinydja walala liŋguna murrmurryurrunana, ŋunhiyinydja walala bukmaknha ŋunhi walala bini bunha dhuwalayi yoth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roŋiyina balayi Yitjuralliliyi, Djotjip ga Merri ga yoth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 walala mulkananydja ŋunhiyi Djudiya wäŋa, bala walala barrarinana ŋunhiliyinydja, liŋgu walala ŋäkula Giŋ-Yiritku gäthu'mirriŋunha Yäkilayanha yäkunha, ŋayinydja yukurrana ŋunhi nhinana ŋurruŋu buŋgawa ŋurikiyi wäŋawu, dharapulŋura bäpa'mirriŋuwala nhanukalaŋuwala. Ga biyapul ŋayi God waŋana Djotjipkala bukaway'kurru, ḻakaraŋala bitjarra, “Yaka gulyurra dhiyalanydja wäŋaŋura Djudiyanydja,” bitjarra. Bala walala mukthurrunana marrtjina yukurrana-a-a, yana liŋgu-u-u ga Galalina wäŋaŋura makarr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nhinanana ŋunhili Natjuripnha wäŋaŋura, liŋgu be ŋäthilinydja baman'tja Godkala dhäwu'-ḻakaranhamirriyu ḻakaraŋala ŋanya Djesunha bitjarra, “Walala yurru ḻakarama ŋunhiyi Godku dhawu'mirriyanharawuynhanydj ‘Natjurippuynha yolŋu,’ bitjan yurru.” Ga yuwalkthi yana ŋunhi bitjarrayinydja maḻŋ'th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nydja ŋunhi dhawal-wuyaŋina Bithiliyim wäŋaŋura Djudiya makarrŋuranydja, ŋulinyaramirriyuna ŋunhi ŋayi Giŋ-Yiritnha buŋgawanydja ŋuriki wäŋawunydja, yurru ŋayi Yirittja nhinana yukurrana Djurutjalam. Waŋganymirrinydja yolŋu walala ḻurrkun'nha bunana wäŋaŋura Djurutjalamdja beŋuru wäŋaŋuru barrkuŋuru birr dhimurru'ŋuruna, yurru walala ŋunhiyi gaḏamanmirrina dhikana ḻiya-djambatjmirrina yolŋunydja walala. Ga waŋganymirrinydja munhaku walala nhäŋala yuṯana ŋanyana ganyu' ŋunha gäraklili, bala walala waŋana bitjarrana, “Way, ŋuruŋunydja yukurra ḻakarama yuṯanhana buŋgawanha dhawal-wuyaŋinyara ŋuruku Djuwskuna malawu. Ŋilimurru gul' marrtjina, buku-ŋal'yunna nhanŋu.” Bitjarra walala waŋananydja, bala dhunupana yana marrtji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anydja walala yukurrana-a-a weyinnha-a-a dhikana-a-a ga-ga-ga-ga-ga-a-a, yana liŋgu ga bunana Djurutjalam. Bala walala dhä-wirrka'yurruna bitjarrana, “Way, wanhaka dhika ŋayi be yuṯanydja buŋgawa, ŋunhi ŋayi märr-yawungu dhawal-wuyaŋirri Djuwskunydja miṯtjiwu ŋurruḏawalaŋu? Nhäŋala ŋanapurru nhanŋu ganyuny'tja, bala ŋanapurru marrtjinana lili dhipala beŋuru ya' dhimurru'ŋuru, märr yurru ŋanapurru buku-ŋal'yunn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ŋunhi Giŋ-Yiritthunydja ŋäkula, bala barrarina wirrkina; wirrkina ŋayi ŋayaŋu-yätjthina dhika. Ga bitjarra liŋgu ŋunhi Djurutjalambuyŋunydja galŋa-yätjthinayi nhanukala manapara, Giŋ-Yiritkala dhamb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buŋgawayunydja ŋuriŋiyi dhambay-mana'-manaparana marrtjina ŋunhi rom-marŋgimirrinhanydja yolŋunha walalanha, ḏalkarra'mirrinha ŋunhi ŋurru'-ŋurruŋunha, ga rom-marŋgikunharamirrinha ŋunhi, bala ŋayi dhä-wirrka'yurruna walalanha bitjarra, “Wanhami dhika ŋayi Christtja yurru dhawal-wuyaŋirri?... Gunhu'wuŋunydja be dhawu'mirriyanhara? Nhaltjan dhika yukurra Djorra'yunydja ḻaka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nydja ḻakaraŋala buku-wakmaraŋala nhanŋunydja bitjarra, “Godkuŋu ŋunhi dhawu'mirriyanharanydja yolŋu dhawal-wuyaŋirri yurru ŋunhala Bithiliyim wäŋaŋura, makarrŋura Djudiya. Liŋgu ŋuriŋi dhäwu'-ḻakaranharamirriyunydja yolŋuyu wukirri yukurrana bitjarra g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uma yurru ḻakarama ŋunhiyinydjayi wäŋaBithiliyimdja, makarr Djudiyanydja dharrpalnha,liŋgu ŋunhiliyinydjayi wäŋaŋura ŋurruŋuna yurru yolŋu dhawal-wuyaŋirri.Ŋayi yurru ŋunhiyinayi djäka yukurraŋarrakalaŋuwunydja yolŋuwu walalaŋguwalalanydja yurru nhanukalana goŋŋura.Bitjarrayina ŋayi Godthu ḻakaraŋalanydja.’” Bitjarrayina walala yukurrana ḻakaraŋala Giŋ-Yiritk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äŋuru ŋuliŋuruyinydja ŋayi Giŋ-Yirittja wäthurrunana walalaŋgu ŋurikiyi ḻiya-djambatjmirriwunydja yolŋu'-yulŋuwu ŋunhi walala marrtjina beŋuru dhimurru'ŋuru, ḻuŋ'maraŋalanydja ŋayi walalanha gayul, bala dhä-wirrka'yurrunana bitjarrana, “Way, nhätha ŋunhi ŋayi ganyuny'tja maḻŋ'thun?” Bala walala ḻakaraŋalana nhanŋ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2026-06-09T22:04:44Z</dcterms:created>
  <dcterms:modified xsi:type="dcterms:W3CDTF">2026-06-09T22:04:44Z</dcterms:modified>
  <dc:title>Bible.com.au: Mathuyu 2:1-23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