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nhuma dhuwala dharaŋandja yukurra? Nhuma nhäŋala muka ŋunhi ŋarra maranhu-wekaŋala 5,000-nha yolŋu'-yulŋunha ŋuriŋi dämbumirriyu ŋathayu, ga 12-nha ŋunhi bathi nhuma dhaŋaŋguŋala bäythinyarawuyyunydja ŋuriŋiyi ŋat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nydja nhuma nhäŋala liŋgu, ŋunhi ŋarra 4,000-nha yolŋu'-yulŋunha maranhu-wekaŋala djapindhu ŋathayu, ga djapindhi yana bathi nhuma bäythinyarawuyyunydja ŋunhi dhaŋaŋguŋ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thana nhuma yurru dhuwala dharaŋandja ga marŋgithirrinydja? Yaka ŋarra yukurra dhuwala waŋa ŋathawuynydja yana ḻukanharawuy.” Bala ŋayi biyapul Djesu waŋa bitjan, “Dharray nhumalaŋguway nhumayulŋunydja, märr yurru ŋuriŋi ruwaŋga'thinyara-ŋathawuyyu ŋurukala Rom-dharraymirriwala walalaŋgala ga Djatutjiwala yolŋu'-yulŋuwala yaka muka nhumalanha wiripuyamanydja gä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napurrunydja ŋunhi nhanukala ḻundu'mirriŋuyunydja walalay dharaŋanna ŋunhiyi, nhaltjan ŋayi yukurra mayali' waŋa. Yaka ŋayi yukurra ŋunhi waŋa ŋathawuynydja ḻukanharawuy ŋurikiy, yana ŋayi yukurra ḻakaramanydja dharraykuma ŋanapurrunha, märr yurru ŋanapurru yakana malthun walalaŋgalaŋuwunydja romgu, ga yakana dhäruk walalaŋguŋu märrama, ŋunhi walala yukurra ŋuriŋiyi Rom-dharraymirriyu walalay marŋgikuma ḻakarama djarrpi'kuma.Betayu ḻakaraŋala ŋunhi ŋayinydja Djesunydja Gäthu'mirriŋu Godk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yinydja dhäŋuru Djesu ga ŋanapurru nhanŋu ḻundu'mirriŋu walala marrtji wäŋgama dhukarrkurru bala-a-a, ga galki ŋunhili wäŋaŋura yäkuŋura Djitjariya-Bilipaynydja, bala ŋayi Djesuyunydja ŋanapurrunha dhä-wirrka'yun bitjanna, “Yolnhana ŋunhi ŋuli yolŋu-yulŋuyunydja ḻakarama dhika ŋarra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napurrunydja buku-wakmaraŋala waŋana bitjarra gam', “Wiripu-guḻku'yunydja ŋuli ḻakarama nhunanydja yanapi nhe Djon ŋunhi ḻiya-ḻupmaranhamirri yolŋu, ga wiripu-guḻku'yunydja ŋuli ḻakarama nhuna yanapi nhe Yelatja, ga wiripu-guḻku'yunydja ŋuli nhuna ḻakarama yanapi nhe Djirimaya, mak wiripu baman'ŋuwuy dhäwu'-gänharamirri yolŋ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biyapul ŋayi dhä-wirrka'yurruna ŋanapurrunha, “Ga nhumanydja ŋuli guyaŋirri ŋarranhanydja yolnha? Yol dhuwala ŋarra yolŋunydja?” bitja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äyman-Betayunydja buku-wakmaraŋala bitjarrana ḻakaraŋala, “Nhenydja dhuwala Garray Christ, Gäthu'mirriŋu ŋunhi Godku ŋunhi ŋayi yukurra nhina walŋa-ḏikṯik wal'ŋu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nydja buku-wakmaraŋala waŋana bitjarra, “Djäyman, gäthu'mirriŋu Djongu, nhenydja dhuwala buku-wurrpanara Gunhu'wuŋu, liŋgu ŋayipi yana nhuŋu maḻŋ'maraŋalanydja dhuwalayi dhunupanydja dhäruk, ŋarrakalay bäpa'mirriŋuyu djiwarr'wuyyuna; yakana ŋula munatha'wuyyunydja dhiyakuyyunydja yolŋuyu nhuŋu bitjarrayi marŋgi wekaŋ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hunupa nhe dhuwali yäku-ḻakaraŋala ŋarranhanydja Gäthu'mirriŋu Godku bitjarranydja. Ga ŋarra nhunanydja yäku-ḻakarama yukurra Betana, mayali' bitjan guṉḏa. Ga ŋunhiyinydja nhe ḻakaraŋala yäku ŋarranhana bitjarrayi bitjan guṉḏa, ḏälnha wal'ŋu ŋunhina ḻukuwuna mulkanharawu buṉbuwuna, ŋunhi ŋarra yurru ŋunhimalayi ḻukulili nherraṉ marrtji ŋarrakuwaynha buṉbu. Yo, ŋarrakalaŋumirrinydja yolŋu miṯtji yurru dhärra wuṉḏaŋarrnha wal'ŋu yana dhiyalaŋumiyinydja ŋarrakala yäkuŋura, djuḻkmaramana yukurra yurru rakunydhinyamirrinhanydja romnha ŋun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ŋuli yakana djäma ganydjarr-ḏumurrunydja ŋunhi yänanydja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nhokalana goŋlili ŋarra yurru wekama gonydjiŋdja ŋurukunydja djiwarr'wuywunydja romgu; nhena yurru ḻapmaramanydja ŋunhi Gunhu'wu romdja yolŋu'-yulŋuwunydja. Ga ŋunhi nhe yurru dhäruk waŋa ḏälkumanydja wal'ŋu ŋula nhänha dhiyala munatha'ŋuranydja, ŋayi yurru ŋunhiyi dhärra yukurra garrpiṉara yana ganydjarrmiriwnha, liŋgu ŋunhala djiwarr'ŋuranydja ŋayi yurru Gunhu'yunydja bitjandhiyi ḏälkumayi garrpiṉa ŋunhiyinhayi. Ga ŋunhi nhe yurru ŋuriŋiyi nhokalay dhärukthu yänanydja dhayaḻakuma ŋula nhä dhiyala munatha'ŋuranydja, ŋunhiyinhanydja ŋayi yurru Gunhu'yunydja bitjandhiyi dhayaḻakumayi ŋunhala djiwarr'ŋur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anapurrunha Djesuyu waŋana ḏälku'-ḏalkuŋalana, ŋanapurru yurru ŋulinyaramirriyunydjayi yaka ḻakarama ŋula yolkala yolŋuwala, ŋunhi ŋayinydja ŋunhiyinydja Christ, Gunhu'wuŋu ŋunhiyi djuy'yunara yolŋu.Djesu yukurrana ḻakaranhamina nhaltjan ŋayi yurru burakirri ŋunh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äŋuru ŋuliŋurunydja, ŋunhi ŋanapurru nhanŋu ḻundu'mirriŋu walala marŋgithinana, ga dharaŋarana ŋanya, yol ŋayi ŋunhi, bala ŋayi Djesuyu ŋuliŋurunydja warraŋulkuŋalana ŋanapurruŋgala ḻakaraŋala nhäyinyara nhanŋu yurru galki maḻŋ'thunna. Bala ŋayi ḻakaraŋala bitjarrana, “Ŋarranydja yurru dhuwala marrtji bala Djurutjalamlili, ga ŋunhalayinydja ŋarra yurru burakirrina wirrkina wal'ŋu nhäyu malaŋuyu romdhu. Walalanydja yurru ŋuruŋu ŋaḻapaḻmirriyunydja ŋarranha bukuyu-ŋurrkamana, ŋuriŋi ŋurruŋuyu wal'ŋu ḏalkarra'mirriyu yolŋu'-yulŋuyu ga Rom-marŋgikunhamirriyu walalay, bala walala yurru dhiyaŋuyinydja walalay ŋarranha bumana murrkay'kumana. Ga ḻurrkun' walu yurru djuḻkthun, bala yurru ŋayi Gunhu'yunydja ŋarranha walŋakumayi biyapul ŋulaŋuru rakunyŋurunydja.” Bitjarra ŋayi Djesu ḻakaranhaminanydja yukurr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Betayunydja ŋanya Djesunha galkikuŋalana märraŋala, bala waŋana nhanukala bitjarrana, “Yaka nhe biyakayi waŋiya. Yaka nhuna yurru dhuwala buma bitjandhiyi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nydja Djesuyunydja waŋana Betanha bitjarra, “Way nhe yätj birrimbirr Satan. Ma' yarrkthurrana ŋarrakala. Dhukarrnha ŋarraku nhe yukurra gungama, liŋgu dhuwaliyinydja dhäruk nhe waŋana yolŋuwuŋu yana guyaŋinyara, yaka guyaŋinyara dhuwaliyi maḻŋ'thun ŋuli Godkuŋu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bilyurrunanydja, ga waŋana ŋanapurrunhana guḻku'nhana nhanŋu ḻundu'mirriŋunhana walalanha, bitjarrana gam' ŋayi waŋananydja. “Ŋunhi yurru yol balaŋu ḏukṯuk ŋayi yurru malthun ŋarrakunydja, ŋayi yurru ŋunhiyinydja yolŋu meṉgunhamirri buku-dhumukthirrina nhanŋuway ŋayi djälnydja, bala malthunna yana Gunhu'walaŋuwuna djälwu, ŋunhiyinydja ŋayi yurru wekanhamirrina ŋanyapinyay ŋayi burakinyarawuna, bitjanna bitjan yolŋuyu ŋuli märrama nhanŋuway ŋayi dharpa-mälakmaranharanydja, bala wekanhamirri rakunydhinyaraw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nhi yurru ŋula yol yolŋu waŋa bitjandja, ‘Yaka ŋarra ḏukṯuk burakinyarawu ga ŋayaŋu-yätjthinyarawu. Yakana ŋarra yurru malthun Djesuwunydja,’ bitjandja, bala ŋayi yurru ŋunhiyinydja yolŋu buwayakthirrina, yakana ŋayi yurru walŋa nhina yukurra. Ga ŋunhinydja yolŋu ŋunhi ŋayi yurru waŋa bitjan, ‘Ŋarra yurru malthun Garraywunydja bitjan liŋgu, galki yana nhanŋu, bäyyi walala yurru ŋunhi bumanydja ŋarranha murrkay'kumanydja,’ bitjandhiyinydja, bala ŋayinydja yurru ŋunhiyinydja yolŋu yuwalknha nhina yukurra walŋana-wala y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yurru ŋayi ŋula yolthu yolŋuyu ḻuŋ'marama marrtji nhanŋuwayliliyamanydja nhä malanha munatha'wuynydja bukmak, yurru yakana ŋayi yurru märrama yuwalk wal'ŋu walŋa ŋunhinydja Godkuŋunydja wekanhara, bala ŋunhalanydja ŋayi yurru ŋunhiyinydja yolŋu dhärranydja yukurra dhäparknha yana, ŋula nhämiriwnha, yakana ŋayi yurru walŋa nhina ŋunhala galki Godkalanydja. Nhä ŋunhiyinydja?... ŋamakurru? Yaka warray. Ŋunhi nhanŋu yurru yolŋuwu walŋa winya'yun buwayakthirrinydja, yakana ŋayi yurru biyapulnydja balayi roŋinyamarama girri'yunydja ŋula nhäyunydja ŋunhi ŋayi yukurra ŋayath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Gäthu'mirriŋu Yolŋunydja wal'ŋu galki yurru bunana, gumurr-ruŋiyirrina ŋarra yurru, ga nhumanydja yolŋu'-yulŋuyunydja yurru nhämana ŋarrakalaŋuwu bäpawunydja ḻatjuny'tja dhikanydja wal'ŋu rom. Yo, ŋarranydja yurru bunana, galkina ŋanapurru djiwarr'wuynha yolŋu'-yulŋu, bala ŋarra yurru wekama buku-ruŋinyamaramanydja yolŋu'-yulŋuwunydja waŋga'-waŋganygu yana, ŋupanayŋu yana djämawuynydja walalaŋgiyingalaŋuwu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ärr-yuwalk ŋarra nhumalaŋgu yukurra ḻakaramanydja. Wiripunydja nhuma dhuwala walala yaka yurru rakunydhirri yänayi, bäyyi ŋathili nhuma yurru nhäma Yolŋunha wal'ŋu Gäthu'mirriŋunha, ŋayi yurru ŋunhi buna nhumalaŋgala nhanukalay ŋayi ḻatju'yuna dhika wal'ŋu djiwarr'wuyyuna romdhunydja.” Ga bitjarra ŋayi Djesuyu ḻakaraŋalanydja ŋanapurruŋg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 walala Rom-dharraymirrina yolŋu walala ga wiripu-guḻku' yolŋu'-yulŋu yäku Djatutji mala marrtjina withiyara ŋanya Djesunha, bala walala waŋa gatjarr'yunna yukurra ŋanya bitjanna, “Way, djäma nhe yurru ŋula nhä biyapul wal'ŋu bathala ŋuriŋi djiwarr'wuyyu ganydjarryu, märr ŋanapurru yurru marŋgithirri nhäma nhun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 waŋana balanydja, buku-ruŋinyamaraŋalanydja walalaŋgu bitjarra, “Ŋunhi nhe yurru nhäma, ŋayi yukurra yurru waŋupini warrpam'thun dhika yarrkthun gärakthirri, bala nhe yurru waŋa bitjanna, ‘Ḻatju'thirri yurru wäŋa dhärra yukurra ŋi.’ Ga wiripunydja nhe ŋuli nhäma gäraklili, bala waŋa yurru bitjan, ‘Way dharyunna ŋilimurrunha yurru dhuwalanydja ŋi, liŋgu waŋupini ŋunhayi ŋoy-mul'mulyurruna.’ Yo, nhuma ŋuli nhäma ŋunha gärak wäŋa ga dhuwala munatha', bala nhuma yurru dharaŋanna ŋunhi nhä ŋayi yurru maḻŋ'thun. Nhä nhuma dhuwala yulŋunydja?... bambaymirri? Nhämirri nhuma yurru nhämanydja, bala dharaŋanna ŋunhi nhaltjan yukurra dhika maḻŋ'thu-maḻŋ'thunna? Dhiyaŋuyinydja yukurra malaŋuyu ḻakarama nhaltjan yurru maḻŋ'thun dhika gal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umanydja dhuwalanydja walala yätjmirrina yanana wal'ŋu, yakana nhuma yuwalk wal'ŋu Godku yolŋu walala dhuwala. Nhuma ŋuli waŋa bitjan, ‘Ŋanapurrunydja nhänharawu ḏukṯuk, ŋanapurru yurru nhäma ŋurukuy ŋunhi djiwarr'wuy, wakin wal'ŋu yana ganydjarr.’ Yurru Godthunydja yakana nhumalaŋgu yurru milkuma. Nhuma marŋgi muka baman'ŋuwuywunydja yolŋuwu Djawunawunydja. ŋunhi ŋayi ŋunhalanydja bathalawalanydja guyawala ḻurrkun' munha, ga biyapul ŋayi dhawaṯthurruna walŋayi. Ga ŋuriŋiyina liŋgu yurru nhumalaŋgala milkumanydja, yakana ŋayi yurru Godthu biyapul wiripunydja nhumalaŋgala maḻŋ'-marama.” Bitjarra ŋayi Djesu waŋananydja. Bala ŋayi gonha'yurrunana walalanha, bala marrtjinana.Djesuyu dharraykuŋala ḻakar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marrtjinydja ŋanapurru buḏapthunna mitjiyayuna ŋunha bala wiripulili gali'lili wäŋalili, yurru ŋanapurru meṉguŋalana gänharawu ŋathaw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linyaramirriyunydja Djesu waŋana ŋanapurruŋgala bitjarra, “Nhuma marŋgi muka ŋathawuywu ruwaŋga'kunharawuywunydja ŋunhi ŋuli wiripuyama bukmaknha ŋathanha. Dharray nhumalaŋguway nhuma yulŋunydja, märr yurru ŋuriŋi ruwaŋga'thinyara-ŋathawuyyunydja ŋurukala Rom-dharraymirriwalanydja walalaŋgala ga Djatutjiwala walalaŋgala yaka muka nhumalanha wiripuyamanydja gäma.” Bitjandhiyi ŋayi yukurra ḻakaramanydja yana mayali'k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ŋanapurrunydja ŋunhi nhanukala ḻundu'mirriŋuyunydja walalay yakana dharaŋara nhaltjarra ŋayi yukurrana mayali' ḻakaraŋala waŋana ŋunhiyi. Bala ŋanapurru yukurrana waŋanharaminana ŋanapurruwaynha bitjanmina, “Bitjandhina ŋayi yukurra waŋanydja mak ŋunha, liŋgu ŋilimurru yaka gäŋala ŋ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ŋunhi Djesunydja marŋgithirri ŋanapurruŋgu, ŋunhi nhaltjan ŋanapurru yukurra waŋanharamirri, bala ŋayi waŋa dhä-wirrka'yunna ŋanapurrunha bitjanna, “Nhäkuna nhuma dhuwala warwuyurrunanydja ŋunhi nhuma yaka gäŋala ŋatha? Baḏak yana nhuma yukurra gaŋga wal'ŋu märr-yuwalkthirrinydj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2026-06-16T12:02:18Z</dcterms:created>
  <dcterms:modified xsi:type="dcterms:W3CDTF">2026-06-16T12:02:18Z</dcterms:modified>
  <dc:title>Bible.com.au: Mathuyu 16:1-28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