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90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huyu 12: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iŋgu ŋarranydja dhuwala Yolŋuna wal'ŋu Gäthu'mirriŋu, rom-waṯaŋu dhiyakuyi Ganaŋ'maranharamirriwunydja Romgu.” Ga bitjarra ŋayi Djesuyu ḻakaraŋalanydja.Djesuyu ḏukmaraŋala ḏarramunha goŋ-dhoṯnh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ŋulinyaramirriyu liŋgu Waluyu Ganaŋ'thunaramirriyu, Djesu marrtjina balayi buku-ŋal'yunaramirrilili buṉbulil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ŋunhiliyi buṉbuŋuranydja yolŋu yukurrana nhinana ḏarramu goŋ-dhoṯ. Ga walalanydja marrtjina wiripu-guḻkuny'tja Rom-dharraymirri yolŋu walala, gonha ḏäpthurruna warray ŋunhili buṉbuŋura, nhäŋala ŋanya Djesunha yukurrana, wanhaka ŋayi yurru djäma ḏukmarama ŋunhiyi goŋ-dhoṯnha ŋuriŋiyi Dhuyuyu Waluyu, märr walala yurru dhuwurr-nyamir'yun ga rom-bakmaranhamirri ḻakarama. Bala walala ŋuriŋinydja walalay dhä-wirrka'yunna ŋanya bitjanna Djesunha, “Way, ŋunhi yurru yolŋuyu djämanydja ga ŋula rerriŋurunydja ḏukmarama dhiyaŋuyinydja Waluyu Nhinanharamirriyunydja, nhäna ŋunhiyinydja?... romnha yurru bakmaram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ala ŋayi Djesunydja waŋana buku-wakamaraŋala bitjarra. “Ŋunhi yukurra yurru yolŋuyu ŋayathama goŋmirri wäyin, bala ŋayi yurru ŋunhiyi Ŋayi yurru walŋakuma wäyinnh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wal'ŋu goŋmirri wäyin galkirri ŋarŋgalilinydja dhuḏutthun ŋulinyaramirriyu Waluyu Nhinanharamirriyunydja, bala nhaltjanna ŋayi yurru ŋuriŋiyi yolŋuyu yulŋunydja? yana ḻaw'marama djäma, ŋanya yurru ŋunhiyi yolŋunydja dhuwala biyapul warray wäyingalanydja, wirrki warray yana ŋayi Godtja ḏukṯuk yolŋuwunydja walŋakunharawu. Yo, dhunupa yana dhuwala guŋga'yunarawu yolŋuwunydja walŋakunharawu Nhinanharamirriyunydja Waluy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ŋayi Djesu bilyundja, ga waŋa ŋunhi goŋ-dhoṯnhana ḏarramunha bitjan, “Ma', goŋdja djarryurrana,” bitjarra. Bala dhunupana yana ŋunhi goŋ-dhoṯtja djarryurrunana baḏarraŋ'thinana, ḻatju'yinana wal'ŋu dhika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walala ŋunhi mayali'-wilkthunaramirrinydja yolŋu'-yulŋu Rom-dharraymirrinydja walala ḏurryurrunana, gonha'yurrunana ŋunhiyi buṉbunydja, bala yana marrtjinana. Bala walala yukurrana waŋanhaminana nhanŋu Djesuwu bunharawuna, ŋayan'tharranana murrkay'kunharawuna.Godkuŋu djuy'yunara djämamirri yolŋ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ŋayinydja ŋunhi Djesuyunydja ŋäkula walalanha ŋayan'-dharranhaminyaranydja, bala ŋayi gonha'yurruna ŋunhiyinydja wäŋa, ga walalanydja guḻku'na dhika malthurrunanydja yukurrana nhanŋu. Bala ŋayi walalanha yukurrana ḏukmaraŋalanydja birrka'mirriŋuruna rerriŋurunydja, bukmaknhana yana ŋayi ḏukmaraŋalanydja yukurrana walŋakuŋalany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ŋayi ḏälku'-ḏalkuŋalanydja waŋana walalanha Djesuyu wirrkina, yakaŋuwuna ḻakaranharawu wiripuwurruŋgalany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 baman' dhäwu'-gänharamirriyu yäkuyu Yitjayayu dhunupamirriyaŋala ḻakaraŋala ŋunhinhanydja yolŋunha ŋunhi ŋayi yurru buna, ga bitjarra ŋayi Yitjayayu ḻakaraŋala be ŋäthilinydja ga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huwalanydja dhäwu' Ganaŋ'maranharamirriwuy Waluwu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huwala ŋayi dhäruktja God,bitjan ŋayi waŋanydja yukurra dhuwala.Dhuwala nhäŋana walala, ŋarraku djämamirrinhanydja yolŋunha ya',ŋarrakuŋu ŋayi ŋunhi djarr'yunara.Ŋarra marrkapthundja yukurra wirrki yana wal'ŋu dhika nhanŋu,ga buku-wurrpandja ŋarra ŋanya yukurra mirithirri, wokthunna manapan.Ŋarra yurru nherraṉmirrinydja ŋarranhawuynhana ŋarra walŋa nhanukala,bala ŋayi yurru ḻakarama bukmakkalanydja bäpurru'wala ga bäpurru'wala ŋarranhanydja,ŋunhi ŋarrana yurru walalanha yolŋu'-yulŋunhanydja mala-yarr'yun yukurra,ganaŋ'marama yurru yuwalktja ga dhunupanyd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huwalanydja gay' ŋarraku djämamirrinydja,yaka ŋayi yukurra yurru ŋarr'tjun yolŋu'-yulŋunha,ga yaka ŋayi marrtji yurru yatjun waŋa,garrwarkunhamirri ŋanyapinyay ŋayi yurru be wal'ŋu yaka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wuyunaramirri ŋayi yolŋunydja,yaka ŋayi yurru muŋdhu'-muŋdhun marrtji ŋunhi wuyunarayŋunha yolŋunha;ŋunhi ŋayi ŋula yol yolŋu ŋayaŋu-wutthunaranydja,bitjan muŋdhu'-muŋdhunaranydja mulmu maḻwaykunhara,yakana yurru ŋayi bakmaramanydja, bala ŋurrkamanydja yurru;ga ŋunhi yurru yolŋu märr-yawaryundja,bitjan ŋuli gurtha nhära marrtji galki yaŋara-winya'yuna yurru,yakana yurru ŋayi ŋultjikumanydja, bala yana ḏupthundja.Yo, ŋayi yurru yana wurrkurrum'nha bala djämanydja,yana liŋgu ga yolŋuyu walalay yurru nhäma dharaŋan bala marŋgithirrina,ŋunhi nhanŋunydja rom ŋamakurru' warray dhika wal'ŋu, ga dhunupa warray yana,biyapul warray wal'ŋu wiripuwurruŋgala romgala walalaŋgal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guḻku'na yolŋu bäpurru' ga bäpurru' yukurra yurru ŋaḏupthundja nhanŋu, gatjpu'yun walŋakunharawuna.” Yo, bitjarrayi ŋayi Yitjayayu ḻakaraŋala Garraynha be ŋäthilinydja, ga dhuwalayi maḻŋ'thurrunanydja yuwalk yana bitjarrayi, ŋulinyaramirriyuyi ŋunhi Djesuyu ḏukmaraŋalanydja yukurrana walŋakuŋalanydja birrka'mirrinhana yolŋu'-yulŋunha.Yolŋu'-yulŋuyu yätj-ḻakaraŋala Djesunh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 waŋgany yolŋu yukurrana nhinana bambay ga dhärukmiriw, yakana ŋayi yukurrana nhäŋala ga waŋananydja, liŋgu yätjthuna birrimbirryu yukurrana ŋanya ŋayathaŋala. Bala walala ḏarramuwurruyu marrtjina gäŋalana ŋanya bala Djesuwalana, bala ŋayi Djesuyunydja ŋanya ḏukmaraŋalana. Ga ŋuliŋurunydja yana ŋayi dhunupana waŋanana ga nhäŋalan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ala guḻku'yunydja yolŋu'-yulŋuyu ṉirryurrunana nhäŋalanydja ŋanya, bala waŋanhamina bitjanminana, “Dhuwalayina be mak ŋunhiyi dhawu'mirriyanharanydja yolŋu, Daypitkalanydja yarraṯaŋuru,” bitjarra walala yukurrana ḻakaranhaminanydja ŋanya Djesunh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ala walalanydja Rom-dharraymirriyunydja yolŋu'-yulŋuyu ŋäkula warray walalanha, bala dharrana waŋana yaka'yurruna warray, bitjarra gam', “Dhuwaliyinydja yolŋu mokuywalaŋumirri warray birrimbirrmirri, ga dhawaṯmarama ŋayi ŋuli mokuynha walalanha ganydjarryu mokuywalana wal'ŋu buŋgawawala ŋurikalana, yäkuwala Beltjapulwala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urru ŋayi Djesunydja marŋgithina walalaŋgu, nhaltjarra walala yukurrana guyaŋina ŋunhi djarrpi'kuŋala, bala ŋayinydja waŋana walalanha bitjarrana. “Nhaltjurruna dhika ŋuli Mokuyyunydja dhawaṯmaraŋu mokuynhanydja birrimbirrnha? Ŋuli yurru wäŋa yukurra dhärra, ga ŋunhiyi miṯtji yukurra yurru barrkuwatjkunharamirri, bala bunharamirrina yukurra yurru, ŋunhiyinydja yurru wäŋa buḻwaŋ'thunna. Ga ŋunhi yurru gurruṯu'mirri mala bitjandhiyi barrku'-barrkuwatjkunharamirri, bala bunharamirrina yukurra yurru, ŋunhiyi bäpurruny'tja yurru buwayakthirrina ŋunhiyi bäpurruny'tja yurru buwayakthirrina winya'yunn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a bitjanayi liŋgu, ŋunhi ŋayi bini Mokuyyunydja bunha nhanŋuwaynydja ŋayi miṯtjinha, ŋunhiyinydja bini nhanŋu rom buwayakthinyana, ga winya'yunan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humanydja ŋuli yukurra waŋa yanapi ŋarra yukirri dhawaṯmaraŋu yätjmirrinha birrimbirrnha walalanha ŋurikala ganydjarryu Beltjapulwala, bitjan nhuma ŋuli waŋa. Ga nhä warray ŋunhi nhumalaŋgunydja malthunaramirri walala? Nhäyu walalanydja ŋuli mokuynha walalanha dhawaṯmarama?... Yolkala ganydjarryunydja? Yo, ŋuriŋi nhumalaŋgalay malthunaramirriyu walalay yurru ḻakaramanydja nhumalanha, ŋunhi nhumanydja dhuwala bothinyaramirrina walala, yakana nhuma yukurra dhunupanydja wal'ŋu ḻakaram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wiripuŋuyu waluyu ŋunhiyinydja Ganaŋ'-maranharamirri Walu, Djesu ga nhanŋu ḻundu'mirriŋu walala marrtji wäŋgama dhukarr-ŋupan, yurru gali'ŋuranydja maṉḏaŋuŋura dhukarrŋuranydja ŋatha birrali marrtji dhärra'-dharra. Bala Djesuwala ḻundu'mirriŋuyunydja walalay marrtji gulkthunna bala muḻkurrnha malanha ŋatha, bala marrtji buryi'yunna ŋunhi ŋathanhanydja barrwaṉ'tja walalaŋgalay goŋdhuna, bala marrtji ḻukana bala, liŋgu walala djaṉŋarrthirri ŋunh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 ŋarranydja ŋuli yukurra dhuwala dhawaṯmarama yätjmirrinhanydja birrimbirrnha walalanha ŋuriŋi liŋgu Gunhu'walana ganydjarryu, ga balakurruyina nhuma yurru dharaŋandja ŋunhi Gunhu'wu Romdja liŋguna maḻŋ'thurruna dhiyalaminydja nhumalaŋgalanydj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ala ŋayi Djesuyu ŋuliŋurunydja ḻakaraŋala dhäwu' mayali'kurru, bitjarra gam', “Yakana yurru ŋula yol yolŋu marrtji ganydjarr-ḏumurruwalanydja ḏarramuwala wäŋalili, ga djaw'yun nhanŋu ŋula nhä girri'. Ŋäthilinydja ŋayi yurru ŋanya garrpiṉ ŋathili, ŋunhiyi ganydjarr-ḏumurrunhanydja ḏarramunha, bala yurruna ŋayi yurru djaw'yundja ŋula nhä nhanukala bala'ŋuru. Ga ŋayi Satandja balanyarayi yana bitjan ganydjarr-ḏumurrumirrina yolŋ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a wiripunydja ŋayi Djesuyu ḻakaraŋala bitjarra, “Ŋuli yurru ŋula yol yolŋu nhina yukurra yaka ŋarrakala gali'ŋura, ŋayinydja ŋunhiyinydja yolŋu ŋunha nhanukalana gali'ŋura, bitjan ŋarraku ŋayi miriŋuna. Ga ŋuli yukurra ŋula yolthu yolŋuyu yaka djäma ŋarrakala ḻuŋ'marama, ŋayinydja ŋuriŋiyinydja yolŋuyu ŋuli yukurra barrkuwatjkumana, gukumana yukurra yolŋu'-yulŋunhana ŋarrakal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 yuwalk ŋarra nhumalaŋgu yukurra ḻakaramanydja dhuwala. Ŋuli yurru yolthu yolŋuyu djäma yätj dhuwurr ga waŋa ŋäṉarr-yätj, Gunhu'yu yurru bäy-ḻakarama warray ŋurikiyinydja yolŋuwu, ŋuli balaŋu ŋayi bilyurrunydja. Yurru bäyŋuna yana yurru Gunhu'yunydja bäy-ḻakarama ŋurikinydja yolŋuwu ŋunhi ŋayi ŋuli yätj-ḻakarama Gunhu'wunydja Garrkuḻuknha Birrimbirrnha; ŋunhiyi nhanukala yätjtja yurru dhärra gupaḏalnha yanana, yakana yurru buwayakkum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Ga ŋuli yurru ŋula yolthu yolŋuyu yätj-ḻakarama Gäthu'mirriŋunha Yolŋunhanydja wal'ŋu, ŋayi yurru Gunhu'yunydja bäy-ḻakarama warray ŋurikiyi yolŋuwu, ŋuli balaŋu ŋayi bilyurrunydja. Yurru Gunhu'yunydja bäyŋuna yurru yana bäy-ḻakarama ŋurikinydja yolŋuwu ŋunhi ŋayi ŋuli yätj-ḻakarama Godku Walŋamirrinha Birrimbirrnha, yana ŋayi yurru nhinanydja nhanukalay yätjŋurana romŋuranydja dhiyaŋu-wala, ga bitjanna liŋgu yurru.” Bitjarra ŋayi Djesu waŋananydja.Nhäŋiniŋ' dharpa ga borum dharp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Ga dhurrwaraŋuru ŋuliŋurunydja, ŋayi Djesuyu ḻakaraŋala wiripuna dhäwu, bitjarra gam', “Ŋunhi yurru dharpa borummirrinydja, ŋunhiyinydja dharpa borum yana, ga ŋunhi yurru dharpa nhäŋiniŋ'mirrinydja, ŋunhiyinydja dharpa nhäŋiniŋ yana. Yo, ŋunhi nhuma ŋuli nhäma dharpa, marwat ŋuthanara baṉdja'-baṉdjalili, bala nhuma ŋuli marŋgithirrina ŋurikiyi dharpawu, nhäyinyara ŋunhiyi dharpa, mak yätj nhäŋiniŋ, mak borum ŋamakurru. Ga balanyarayi bili nhuma ŋuli ŋäma dhäruktja ŋula yolŋunha waŋanharanydja, bala marŋgithirrina nhäyinyara ŋunhi yolŋuwu ŋayaŋu, mak yätj, mak ŋamakurr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ala ŋayi Djesuyunydja waŋana walalanha ŋunhi Rom-dharraymirrinhanydja, bitjarrana ḻakaraŋala. “Nhumanydja dhuwala bäpiyinyarana yolŋu'-yulŋu, bäpiwuna walala yumurrku. Yakana nhuma ŋuli yukurra waŋa ŋamakurruny'tja wal'ŋu ŋäṉarr, liŋgu nhuma dhuwurr-yätjmirrina wal'ŋu yolŋu'-yulŋu. Liŋgu ŋunhi yana bili romdja ŋunhi yukurra ŋorra yolŋuwala ŋayaŋuŋura, maḻŋ'thun yurru dhawaṯthun nhanukala ŋäṉarrkurru, ŋunhi ŋayi ŋuli ŋunhiyi yolŋu waŋa yukurra dhäruk.]]></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o, ŋamakuli'yunydja wal'ŋu yolŋuyu ŋuli ruwamŋukuma ŋamakuḻi' wal'ŋu yana nhä malanha nhanukalay ŋayaŋuŋura, bala maḻŋ'thundja ŋuli nhanukala ŋuliŋuruyi dhäruktja ŋamakuli'na wal'ŋu yana. Ga yätjtja ŋuli maḻŋ'thun dhäruk yätjkala yana yolŋuwala, liŋgu ŋayi ŋuli yukurra ruwamŋukuma yätj malanha yana nhanukalay ŋayaŋulil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Ŋarra nhumalaŋgu yurru ḻakaramana,” bitjarra ŋayi Djesuyu ḻakaraŋalanydja. “Ŋunhi ŋuli yukurra yolŋu dhäruktja waŋa, ŋunhiyi nhanukuŋu waŋanharanydja yurru yakana winya'yun; dhärrana yana yukurra yurru. Ga ŋulinyaramirriyuna ŋunhi yurru yolŋu'-yulŋu gumurrŋurana Gunhu'wala dhärra, ŋayinydja yurru Gunhu'yunydja maḻŋ'maramana ŋunhiyi yolŋuwuŋu dhäruk, ga ŋuriŋiyi dhärukthunydja yurru ŋanya milkumana, nhäyinyara ŋayi ŋunhi yolŋu, ŋamakurru', mak yätj.]]></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Ŋunhi yurru dhäruk nhokuŋu waŋanhara ŋamakurruny'tja wal'ŋu, Gunhu'yunydja yurru ŋämana, bala waŋa ŋamakurru' ḻakaramana nhuna. Ga ŋunhi yurru dhäruk nhokuŋu waŋanhara yätjkunharanydja, ga ŋayinydja yurru bitjandhi bili Gunhu'yunydja ŋäma, bala waŋa nhuna dhuwurr-yätj ḻakaramana yana.”Djesunydja dhuwala biyapul wal'ŋu Djawunawala ga Djalamangal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walalanydja bäy nhäma warray walalanha, ŋuriŋi Rom-dharraymirriyunydja walalay yolŋu'-yulŋuyu, bala walala waŋa Djesunhana bitjanna gam', “Way, nhäŋa ŋunha nhanŋuway ḻundu'mirriŋunha walalanha, ŋunhanydja walala yukurra romnha bakmarama ŋiniya, liŋgu djämana walala yukurra dhuwalayinydja bitjandhiyinydja goŋdhunydja. Yaka dhuwala dhunupa walalaŋgu gäthuraŋuwunydja djämawu, liŋgu dhuwalanydja be muka Dhuyu Walu, Nhinanharamirr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Ga wiripunydja ŋaḻapaḻmirri yolŋu walala, Rom-marŋgikunharamirri walala ga Rom-dharraymirri walala marrtjina Djesuwala, ga waŋana bitjarra, “Way Marŋgikunharamirri, ŋanapurru djäl nhe yurru djäma ŋutu' wal'ŋu. Ma', milkuŋa mak ŋanapurruŋgala nhuŋuway djiwarr'wuynydja ganydjarrnha, bala ŋanapurru yurru nhuŋu märr-yuwalkthirrin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ala ŋayi Djesunydja waŋa buku-wakmarama walalaŋgu bitjanna, “Nhumanydja dhuwala yätjmirrina mirithirrina wal'ŋu, liŋgu nhuma dhuḏi-yarrkthurrunana Gunhu'walanydja. Nhumanydja yukurra dhar'thar wekamana waŋanydja ŋarranha ganydjarr-ḏumurruwuna wal'ŋu djämawu, yurru ŋarranydja yurru yaka djäma yana milkunharawunydja nhumalaŋgu. Ŋuriŋi yolŋu'-yulŋuyu Ninapawuyŋuyunydja wäŋawuyyu nhäŋala dharaŋarana Godku ganydjarrnydja, ŋunhi ŋayi Djawuna dhawaṯthurruna beŋuruyi ŋarriri'wala guḻunŋuru walŋa yana, ga ŋunhina liŋgu nhumalaŋgu milkumanydja yukurr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Ŋunhi ŋayi yurru Gäthu'mirriŋu Yolŋunydja bitjandhiyi ŋorra yukurra ŋunhala moluŋuranydja ḻurrkun' munha' ŋupan, bala dhawaṯthundja yurru walŋana yana beŋuru moluŋurunydja, ŋunhiyina nhuma yurru nhämanydja Godku ganydjarrnydja, yurru yakana nhuma märr-yuwalkthirrinydja yurru.]]></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Yo, ŋayi Djawuna marrtjinanydja ga ḻakaraŋalanydja yukurrana Gunhu'wu dhäruknha ŋurikalanydja walalaŋgala ŋunhi walala yukurrana nhinana Ninapa wäŋaŋura, bala ŋuriŋiyi yolŋuyu walalay ŋäkula ŋanya dhäruktja, bala dhunupana bilyurrunana yukurrana walalaŋgalay yätjŋurunydja romŋuru malaŋuŋuru. Ga ŋulinyaramirriyunydja waluyu Dhä-yawar'yunaramirriyunydja, ŋunhi yurru yolŋu walala bukmak dhärra gumurrŋurana Gunhu'wala, bala walala yurru ŋurikiynydja wäŋawuy Ninapawuynydja dhärra, bala waŋa yätj-ḻakaramana nhumalanha, liŋgu waŋgany dhikayi yolŋu dhiyalami nhumalaŋgala, biyapulnydja wal'ŋu djuḻkmaramanydja yukurra Djawunanha, ga nhumanydja yukurra yaka warray ŋäma ŋanya dhäruk.]]></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Yo, be baman'tja ŋayi buŋgawanydja dhäyka wäŋawuy Djepawuynydja marrtjina be barrkuŋuru warray ŋänharawu ŋuriki ḻiya-djambatjku yolŋuwu yäkuwu Djalamangu, liŋgu dhäyka ŋunhiyi djälthinanydja mirithina yana marŋgithinyarawunydja nhanukala. Ga ŋulinyaramirriyunydja waluyu Dhä-yawar'yunaramirriyunydja, ŋayinydja yurru ŋunhiyinydja dhäyka dhärrana, bala waŋa yätj-ḻakaramana yurru nhumalanha, liŋgu waŋgany yolŋu dhiyalami biyapul wal'ŋu ḻiya-djambatj, djuḻkmarama yukurra yäkunha Djalamannhanydja, yurru nhumanydja yaka warray yukurra ŋäma ŋanya.” Ga bitjarra ŋayi Djesuyu ḻakaraŋalanydja.Dhawaṯmaranharanydja Mokuy yurru roŋiyirriyi ŋunhi yurru wäŋa yolŋumiriwyirrinydj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Ga ŋuliŋuru dhurrwaraŋuru ŋayi Djesuyu ḻakaraŋala dhäwu' bitjarra gam', “Ŋunhi ŋuli wakinŋunhanydja mokuynha dhawaṯmarama yolŋuwalanydja ŋayaŋuŋuru, bala ŋayi yurru marrtji ḻarruma wiripuŋuwuna wäŋawu, wanhaka ŋayi yurru maḻŋ'marama, bala nhinana. Ga ŋuli yurru ŋayi yakanydja maḻŋ'marama ŋula wäŋa,]]></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ŋayinydja yurru waŋa ŋanyapinyay ŋayi bitjanmirri, ‘Ŋarra roŋiyirriyi balayi bay' marrtji ŋunhimalayi liŋgu wäŋalili, ŋunhi ŋarra ŋäthili ŋayaŋuŋura ŋunhiliyi yolŋuwala nhinana yukurrana.’ Bala ŋayi yurru marrtjinydja roŋiyirrinydja ŋunhiwalayi, bala nhämana yurru ŋunhiyi wäŋa ḻatjuny'tja dhikanydja wal'ŋu, ḏarrtjalktja ga yolŋumiriwnydja.]]></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ala ŋayi yurru marrtji, bala waŋa wiripu-guḻku'nhana mokuynha walalanha ŋunhi biyapulnha wal'ŋu yätjmirrinhana nhanukalanydja, garr'yundja ŋayi yurru walalanha bitjanna, ‘Go marrtjiya walala lili, ŋarraku malthurra, liŋgu ŋarra maḻŋ'maraŋala ŋunha wäŋa biyapulnha wal'ŋu ḻatju'na.’ Bala walala nhinana yukurra yurru ŋunhiliyi ŋurikalayina yolŋuwala bukmaknha walala yana, bala ŋayi yurru ŋunhiyi yolŋu yätjthirrina mirithirrina, djuḻkmaramana biyapulnha wal'ŋu ŋunhi ŋäthiliŋunydja. Bala yuwalk yurru yana dhuwalayi bitjandja, ŋurikinydja yolŋu'-yulŋuwu ŋunhi walala yukurra nhina dhiyala dhiyaŋu-wala mirithirrina yana yätjnha wal'ŋu.” Ga bitjarra Djesuyu ḻakaraŋalanydja.Djesuwu ŋäṉḏi'mirriŋu ga gutha'mirriŋu walala nhanŋu]]></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Baḏak yana ŋayi yukurra waŋanydja Djesuyu, ḻakaramanydja walalaŋgu, bala walalanydja bunana, nhanŋu ŋäṉḏi'mirriŋu ga gutha'mirriŋu walala, bala dhärra'-dharranydja walala yukurra warraŋul gali'ŋurana ŋunhili buṉbuŋura; walala ḏukṯukthirri walala yurru waŋa nhanŋu Djesuwu, yurru guḻku'na ŋunha miṯtji yolŋunydja walala yukurra nhina ḻiw'marama nhanukala.]]></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Bala ŋayi waŋganydhunydja waŋa ŋanya Djesunha bitjanna, “Way Garray. Ŋunhana nhuŋu ŋäṉḏi'mirriŋunydja ga gutha'mirriŋunydja walala dhärra'-dharra marrtji ya', warraŋulnha. Ḏukṯuknha walala nhuŋu ŋunha yulŋu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ŋayi Djesunydja waŋana buku-wakmarama bitjanna walalaŋgu, “Way walala, yaka muka nhuma dhuwala dhäwu'wunydja marŋgi ŋiniya?... ŋunhi nhaltjarra ŋäthili ŋurruŋuyu yäkuyu Daypitthu? Waŋganymirri Daypit ga nhanŋu ḻundu'mirriŋu walala djaṉŋarrthinana wal'ŋu mirithina, bäyŋuna walalaŋgu ŋula ŋatha,]]></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Ga ŋayi Djesunydja waŋa bitjan warray, “Yol dhika ŋarraku ŋäṉḏi'mirriŋunydja ga gutha'mirriŋunydja?” bitja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ala ŋayi dhunupamirriyamanydja walalanha nhanŋuway warray ḻundu'mirriŋunhanydja walalanha ŋunhi, ga waŋa bitjanna, “Dhuwala gay', ŋarraku ŋäṉḏi'mirriŋunydja ga gutha'mirriŋunydja walala.]]></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Ŋunhi yukurra yurru ŋula yolthu djäma ḏukṯukkurru ŋarrakalaŋuwalanydja bäpawala wal'ŋu, ŋurikalanydja ŋunhi ŋayi djiwarr'ŋura ŋunha nhina yukurra, ŋunhiyina yolŋu wal'ŋu ŋarrakuwaynydja gutha'mirriŋu ga ŋäṉḏi'mirriŋu.” Bitjarra ŋayi Djesunydja waŋana.]]></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dhunupana ŋayi Daypit marrtjinanydja gulŋiyina ŋunhina Godkalana Buṉbulili, bala ŋayi Daypitthunydja märraŋala ŋunhiyina dhuyuna rruthi ŋunhi walalaŋguŋu gurrunhanara mundhurr ŋunhiyinydja Godku ŋatha. Bala ŋayi Daypitthu ḻukanana, ga bitjarrayi liŋgu ŋayi wekaŋalayi nhanukalayŋuwu malawunydja. Romdhunydja yukurra dhuwala ḻakarama ŋurikiyinydja dhuyuwunydja ŋathawu yana ḏalkarra'mirriwuna walalaŋgu ḻukanharawu, yaka ŋula yolku yolŋuwu, yurru walalanydja ḻukana warray ŋunhiyi dhuyu ŋath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aka muka yana nhuma ŋäkula ŋunhinydja rom ŋunhi Mawtjitjkala wekaŋala ŋiniya? Dhiyaŋinydja romdhu yukurra djäma yana ḻakarama ŋurikinydja walalaŋgu ḏalkarra'mirriwunydja, nhaltjan walala yurru djäma yukurra ŋunha Buṉbuŋura, bala walala ŋuli yukurra djämana bitjan liŋgu munha-ŋupan. Ga Nhinanharamirriyu Waluyu walala ŋuli djämayi yana bitjanna liŋgu, yurru yaka nhuma ŋuli walalanhanydja ḻakarama rom-bakmaranharamirri bitj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ärr-yuwalk yana ŋarra nhumalaŋgu ḻakaramanydja yukurra bitjandja dhuwala. Dhuwalanydja gay' Godkunydja Buṉbu dhärra yukurra ḻatju' dhika dharrpal wal'ŋu, yurru wiripu dhikayi dhärra yukurra biyapul dharrpalnydja wal'ŋu dhiyakalayi Buṉbuwalanydja, liŋguna bun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Ŋunha Godkala djorra'yunydja yukurra ḻakarama bitjan warray gam', ‘Ŋarranydja ḏukṯuk nhumalaŋgu, nhuma yurru ŋayaŋu-wuyunaramirri yolŋu walala yana, liŋgu dhiyaŋuyina wal'ŋu romdhunydja yukurra djuḻkmarama biyapulnydja wiripu-guḻku'walanydja romgala malaŋuwala, balanyaranhanydja romnha bitjan mundhurr wäyin-bathanaramirrinhanydja.’ Yo, ŋunhi bini nhuma yuwalk wal'ŋu marŋgi ŋurikiyi romgu, ŋunhinydja bini nhuma yaka warray ŋarraku ḻundu'mirriŋunha walalanha ḻakaranha rom-bakmaranharamirri walala bitjanna, liŋgu walala yaka djäma djarrpi'kuŋala.]]></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2026-06-09T22:06:11Z</dcterms:created>
  <dcterms:modified xsi:type="dcterms:W3CDTF">2026-06-09T22:06:11Z</dcterms:modified>
  <dc:title>Bible.com.au: Mathuyu 12:1-50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