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2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ondja ŋunhi yaka warray rom-wuṉḏaŋarr yolŋu, yaka ŋayi be dhaṯthunmina ḻatju'yu girri'yu, ga nhinanha yukurranha ŋuli ḻatju'ŋura buṉbuŋura bäy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marrtjinyanydja nhuma ŋuli ŋänharawunydja nhanukala Djongala, liŋgu nhuma ŋanya ḻakarama yukurra dhäwu'-ḻakaranhamirri ŋayi Godku, nhanŋu ŋunhi ŋayi yolŋunydja. Ga yuwalk ŋunhi yulŋunydja yana, yurru ŋayi ŋunhiyi Djondja biyapul wal'ŋu ŋurikala wiripu-guḻku'wal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ŋayinydja ŋunhiyinydja yolŋu ŋunhi djorra'yunydja ŋunha yukurra ḻakarama ŋanya, liŋgu Godthunydja ŋanya ḻakaraŋala ŋäthili wal'ŋu bitjarra gam', ‘Dhuwaliyina ŋarraku dhäwu'-ḻakaranharamirrinydja yolŋu, ŋunhi ŋanyana ŋarra yurru djuy'yun ŋathil'yundja, ŋayi yurru ŋäthilimirriyama marrtji dhukarrnydja yäkthun, yurruna ŋayinydja yurru Garraynydja b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ärr-yuwalk yana dhuwala yulŋunydja ŋarra nhumalaŋgu ḻakaramanydja yukurra. Djondja dhuwala biyapul wal'ŋu yolŋu wiripuwurruŋgalanydja, dhiyakalanydja ŋunhi marrtjina yolŋu walala nhinana. Yurru ŋunhinydja yolŋu ŋunhi ŋayi yurru ŋula yolthu ŋäma ŋarraku dhäruk, bala nhina yukurra yurru dhiyala Godkala djiwarr'wuyŋuranydja wal'ŋu Romŋura, ŋuriŋiyina yolŋuyu ŋayina djuḻkmaramanydja yukurra Djonnha, bäyyi ŋayi ŋunhi yolŋu gali'wuynydja ga yutjuwaḻa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beŋuru liŋgu ŋunhi Djondhunydja ŋuli yukurranha ḻakaranha ŋurukuy Djiwarr'wuynydja wal'ŋu bitjanarayina Rombuy, ga yana liŋgu ga dhiyaŋu-wala dhuwala yolŋunydja walala yukurra mirithirri wal'ŋu djälthirri yana ŋurikiyi märranharawu, wirrkina yana walala nyiwnyiwyunmirrina yukurra märranharawunydja Godkalaŋunydja Rom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be muka yana baman' ŋäthili dhäwu'-ḻakaranharamirriyunydja yolŋuyu walalay ŋuli yukurranha ḻakaranha ŋurikiy Rombuy ŋunhi yurru dhika buna, ga ŋuriŋinydja Mawtjitjkalanydja Romdhu ḻakaraŋalayi yana dhikayi, yana liŋgu-u-u, ga ŋayi Djondja bunana. Bala ŋayina Djondhuna ḻakaraŋala bitjarranydja, ‘Dhuwalana ŋunhi yulŋunydja, Godku Djiwarr'wuynydja wal'ŋu Rom liŋguna bunanana,’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li nhuma yuwalktja yurru märr-yuwalkthirri walalaŋgu dhärukku, ŋayinydja Djondja ŋunhiyi yolŋu Yelatja yäku, ŋunhi yukurra djorra'yunydja ḻakarama ŋanya, ŋayi yurru buna ŋathil'yun Garray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li nhe djäl yuwalkŋuwunydja wal'ŋu dhäwu'wu ŋänharawu, nhenydja yurru ŋäma muka, dharaŋan yana ŋunhiyi dhäru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nhumanydja dhuwalanydja walala miṯtji dhuwala nhina yukurra dhiyaŋu-wala, balanyarana nhuma dhuwala yulŋunydja, bitjan yumurrku'na ŋunhi marrtji ḏäpthun ŋaḏi'-ḏilkurru. Walala wiripu-wurrunydja djamarrkuḻi' waŋa ŋuli bitjan walalaŋ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äku nhuma ḏukṯukthirrinydja yukurra? Ŋanapurru ŋunhi rirrakaynydja djäma galŋa-djulŋikuŋalanydja, yurru nhumanydja yaka warray ḏuryurruna ga giritjina bäyŋuna. Ga wiripunydja ŋanapurru ŋunhi bäpurru'wuy manikay miyamara, ga nhumanydja yaka warray nyä'yunminanydja yukurrana.’ Yo, balanyarayi nhuma dhuwala yolŋ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Djonnha Ḻiya-ḻupmaranhamirrinh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i ŋayinydja Djondja bunana dhiyala, ŋayinydja ŋuli ŋunhi nhinanha yukurranha galŋa-yätjthinya warray, ŋoy-ŋathamiriw ga gapumiriw, bala ḻakaranhanydja nhuma ŋanya ŋuli mokuywalaŋumirri ŋayi ŋunhiyinydja, bitj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rranydja ŋuli ŋunhi marrtji ga ḻuka ŋatha ga gapu yolŋu'-yulŋuwala warray, galŋa-djulŋithirri warray walalaŋgala manapan, ga ŋarranhanydja nhuma ŋuli ḻakarama yukurra bitjan, ‘Nhäŋa walala ŋanya ya', ŋatha-dhaŋaŋmirrinha yolŋunha ga gapu-ḻukanharamirrinha, galkina ŋayi ŋurikalana walalaŋgala rom-yätjmirriwalana ŋunha yolŋu'-yulŋuwalanydja.’ Bitjandhiyina nhuma ŋuli ḻakaranhamirrinydja yakana-ḏukṯuk ŋinyalaŋgu, ŋarraku ga nhanŋu Djongu.” Bitjarrayi ŋayi Djesu waŋananydja.Yo, ŋunhi yurru ŋula yolthu märramanydja yukurra ŋunhi nhä malanha dhäruk ŋunhi ŋanya ŋayi yurru Godthu warralkuma maḻŋ'marama, bala ŋayinydja yurru ŋuriŋiyinydja yolŋuyu dharaŋanna, bala yana ḻäy-ruŋiyirrina ŋunhi nhanukuŋunydja guyaŋinyara Godkuŋunydja djambatj warray wal'ŋu dhika warray.Ḻakarama yukurra wäŋawuy ŋunhi walala ŋuyulkthina Garray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liŋurunydja dhurrwaraŋuru ŋayi Djesu waŋana yätj-ḻakaraŋalana ŋunhinhanydja walalanha wäŋanha ŋunhi ŋayi yukurrana Djesuyu ŋunhiliyi malaŋura djäma mirithirri ḻatju' rom dhika wal'ŋu, yurru yolŋunydja walala yukurrana mukthurruna yana nhinana yätjŋura yana, yaka walala ŋula bilyurruna walalaŋgiyingalaŋuŋuru yätjŋu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tjarra ŋayi Djesu waŋananydja raypirri'yurrunanydja walalanha, “Nhäyika Guratjin, ga nhäyika Bitjayda, wäŋa maṉḏanha ŋäka. Mirithirrina bathalana yurru marinydja nhumalaŋgu buna dhipalinydja wäŋalili maṉḏaŋulili, liŋgu nhuma nhäŋala muka ŋarranha ganydjarr-ḏumurruwuynydja wal'ŋu djämawuy, yurru yaka warray nhumanydja gonha'yurruna ḏiltji-wekaŋala nhumalaŋgalayŋunydja yätjku malaŋuwu, bala bilyurrunanydja. Ŋunhi bini ŋarra djäma ŋunhalayinydja wäŋaŋura Däyanydja ga Djäytandja bitjanayi bitjarra ŋarra ŋunhi ganydjarr-ḏumurru djäma dhiyalayi nhumalanydja bini ŋunhi bilyuna walalaŋgalayŋuru yätjŋurunydja, bala nhinanha ŋamathinyana wal'ŋ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Godthunydja yurru dhä-ḏir'yunna ŋunhinhayinydja yolŋu'-yulŋunha Däyapuyŋunhanydja ga Djäytanbuyŋunhanydja märr-gaŋga warray yana, yurru nhumalanhanydja ŋayi yurru dhä-ḏir'yun wirrki warray dhika wal'ŋu, liŋgu nhuma muka ŋunhi nhäŋalanydja wal'ŋu Godku Romdja, ga yakanydja märraŋ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nhumanydja ŋunhi Gapaniyambuyŋunydja yolŋu walala, nhuma ŋuli ḻakaranhamirri be garrwar nhuma wal'ŋu, yurru ŋayipi Godthunydja yurru nhuna ŋurrkama warray ŋunhana yana dhä-ḏir'yunaramirrililina, dhikana-wala ŋoylilina munatha'lili wal'ŋu. Yo, benydja wal'ŋu ŋäthilinydja wäŋa ŋunhi Djudumdja yäku yukurranha ŋuli djingaryuna mirithirrina wal'ŋu garrwar, yurru yätjnha wal'ŋu mirithirrina ŋunhiyi wäŋanydja, bala ŋayi Godthunydja yana buḻwaŋ'maraŋala winya'yunmaraŋalana. Ŋuli bini walala nhänha ŋunhiliyinydja Godku walŋamirrinydja rom, ŋunhi ŋarra yukurrana djäma milma nhumalaŋgala dhiyala, walala bini ŋunhi ḏaḏawyunna, bala bilyunana ŋamakurru'lilina, ga ŋunhiyi wäŋa bini ŋunhi Djudumdja djingaryuna yukurranha yana mukthuna dhiyaŋunydja-w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walk dhuwala yulŋunydja. Yalalanydja yurru ŋunhi Mala-yarr'yunamirriyunydja Waluyu, ŋayi yurru Godthu dhä-ḏir'yunna Djudumbuynhanydja yolŋu'-yulŋunha, yurru märr ŋuli gaŋga warray, yurru wirrkinydja ŋayi yurru wal'ŋu dhä-ḏir'yun nhumalanhana. Liŋgu nhuma muka ŋunhi nhäŋalanydja wal'ŋu Godku Romdja, ga yakanydja märraŋala.”Go marrtjiya ŋarrakala, märr nhe yurru ganydjarr nh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linyaramirriyunydja liŋgu Djesuyu bukumirriyaŋala Gunhu'wala bitjarra, “Bäpa, nhenydja dhuwala Garray ŋuruku djiwarr'wu ga dhiyaku munatha'wu. Bäpa, ŋarra buku-wurrparana nhuna yulŋunydja, liŋgu nhe maḻŋ'maraŋalana warraŋulkuŋalana nhuŋuwuynydja rom dhiyakalana walalaŋgala märr-dhuŋamirriwalana, märr walalana yurru nhuŋu marŋgiyirrinydja. Yurru nhe djuḻuḻ'maraŋala nhuŋuway rom ŋurikalanydja yolŋu'-yulŋuwala ŋunhi walala ḻiya-djambatjmirri ga marŋgimirri 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Bäpa, nhe milkunhamina nhunapinyay nhe dhiyakala märr-dhuŋamirriwalana, liŋgu balanyarayi nhokuŋunydja guyaŋinya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uliŋurunydja dhäŋuru ŋayi Djesuyu ḻakaraŋala walalambala bitjarrana, “Yo, ŋarrakala Bäpayunydja dhayuŋara bukmak nhä malanha romdja ŋarrakalana goŋlili. Yakana ŋula yol marŋgi ŋarrakunydja ŋuriki Gäthu'mirriŋuwunydja wal'ŋu yolŋuwu, yol ŋarra dhuwala yulŋunydja; ŋayipina yana Bäpana marŋgi ŋarrakunydja. Ga yakana ŋula yol marŋgi Gunhu'wunydja, yol ŋayi ŋunhi; ŋayipina yana Gäthu'mirriŋuna marŋginydja Gunhu'wu, ga ŋunhi walala yolŋu'-yulŋu marŋgimirri, ŋunhiyinydja walala ŋunhi ŋayi Gäthu'mirriŋuyu yurru walalaŋgala maḻŋ'marama ŋanya Gunhu'nha, liŋgu ŋayipi walalaŋgu ḏukṯuk, walala yurru marŋgithirri.” Bitjarra ŋayi Djesu waŋan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nhi ŋayi Djesuyu bitjarrayinydja waŋana walalaŋgala ḻundu'mirriŋuwalana nhanukalaŋuwala, bala ŋayi gonha'yurrunana ŋunhiyinydja wäŋa, marrtjina yukurrana ḻiw'maraŋala wiripuŋulili ga wiripuŋulili wäŋalili, bitjarrana bala ŋayi yukurrana marrtjinanydja, ḻakaraŋala dhäwuny'tja marrtjina yolŋu'-yulŋuw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 marrtjiya lili ŋarrakala nhuma ŋunhi yolŋu walala, ŋunhi nhuma märr-gulkthunaramirri walala mirithinyara wal'ŋu djämawuy. Ga nhuma yolŋu'-yulŋu ŋunhi nhuma djawaryun yukurra gänharayu ŋonuŋdhu romdhu malaŋuyu, marrtjiya lili ŋarrakala go, ga ŋarranydja nhuna yurru buŋgaṯthunmaram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 ŋarrakalana djäma rrambaŋina waŋganyŋurana; dhuḏakthurra nhäŋa marrtjiya marŋgithiya ŋarrakala, liŋgu ŋarranydja dhuwala mel-wuyunaramirri warray, ga wurrkurrum' warray. Go marrtjiya ga djäma ŋarrakala, waŋganyŋurana yana, bala nhuŋu yurru ŋayaŋunydja buŋgaṯthun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akana nhe yurru ŋuriŋiyi märr-gulkthundja djämayu, ga ŋarrakunydja rom yaka warray ŋonuŋ wal'ŋu, djawaryunamiriw warray.” Ga bitjarra ŋayi Djesuyu ḻakaraŋal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yinydja ŋulinyaramirriyuyi Djondja ŋunhi ḻiya-ḻupmaranharamirrinydja yolŋu yukurrana gulŋiyina ŋunhala ḻoḻuŋura, ga ŋäkula ŋayi Djesunhanydja, ŋayi yukurrana djäma ganydjarrmirri ga ḻatju' dhika wal'ŋu, bala ŋayi yana djuy'yurrunana Djondhu ḻundu'mirriŋunhana walalanha nhanŋuway ŋayi, dhä-wirrka'yunarawuna yukurranharawu nhanŋuna Djesuwuna. Yo, bunananydja walala ŋunhi, bala walala dhä-wirrka'yurruna ŋanya Djesunhana bitjarr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y, ḻakaraŋa ŋanapurruŋgala. Yol dhuwala nhe yulŋunydja?... Nhenydja dhuwala ŋunhiyi Godthu dhawu'mirriyaŋala djuy'yunarawu?... ŋunhi ŋayi ŋuli Djondhu ḻakaranha ŋanapurruŋgala? Mak dhuwaliyi nhe bäy, mak wiripuŋuwu ŋanapurru yukurra galk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Djesunydja waŋana bitjarrana balanydja buku-ruŋinyamaraŋala, “Ŋäka ŋamathaŋa yana ŋarrakuŋu dhäwuny'tja, ga nhäŋa yana djämawuy ŋarrakuŋu, nhaltjan ŋarra yukurra djäma dhuwala, ga yurruna marrtjiya roŋiyiyanydja, ga ḻakaraŋa nhanbala Djonb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li bambaymirriyunydja yukurra nhämana, ga bunhdhurr ŋunha marrtjina yukurra, ga mäkiri'-dhumukthu ŋämana yukurra, ga ŋunha burrpuy'mirrinydja walala baḏarraŋ'mirrina, burrpuymiriwnha walala, ga rakunymirrinydja yukurra biyapul walŋathirriyi ga nhina marrtji walŋamirrina, ga ŋurruwuykmirriyunydja yukurra ŋämana dhäwu', bala gulŋiyirrina yukurra ŋunhimalayi ŋamakurru'lilinydja romlili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yakana walala ḻakaraŋa Djonbanydja, “Märr-yuwalkthiya ŋarrakala yana yulŋunydja, ga yakana ŋula märr-yuḻkthurranydja dhumbal'yurranydja ŋarraku, bala nhe yurru galŋa-ŋamathirrina nhina.” Bitjarra ŋayi Djesu waŋananydja walalaŋgala. Bala walala marrtjinana roŋiyina nhanukala Djongal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ŋuliŋuruyinydja bilyun Djesu, ga waŋa ŋunhi yolŋu'-yulŋunhana, ḻakarama yukurra Djonnhana bitjanna. “Nhuma marŋgi muka dhuwala Djongunydja, nhäyinyara ŋayi ŋunhi yolŋu, liŋgu marrtjinya nhuma ŋuli bala ḏiltjilili, ga ŋänha ŋanya dhäwu'wuy ḻakaranhara. Nhuma ŋuli ḻakaranhanydja ŋanya bitjanaŋga, ŋunhi ŋayinydja dhunupa wal'ŋu yolŋu, liŋgu ŋayi ŋuli dhäruk ḻakarama ḏäl yana, yaka bilmarama bitjandhiyi, bitjan ŋuli mulmu ŋunhi watayu bo'yun.]]></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2026-07-02T06:49:07Z</dcterms:created>
  <dcterms:modified xsi:type="dcterms:W3CDTF">2026-07-02T06:49:07Z</dcterms:modified>
  <dc:title>Bible.com.au: Mathuyu 11:1-30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