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2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biyaka nhuma yurru djämanydja walala, ḏukmaraŋa rerriŋuru, ga walŋakuŋa yolŋu'-yulŋunha rakunyŋuru, ga baḏarraŋ'kuŋa burrpuyŋuru, ga biyakayi bili dhawaṯmaraŋa wakinŋumirrinhanydja birrimbirrnha walalanha yolŋu'-yulŋu-walanydja. Yakana nhuma yurru ŋäŋ'thun rrupiyanydja dhiyakuyyi djämawuy; nhumanydja ŋarrakuŋu märraŋala yäna warray, ga yänana nhuma yurru wekam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Yaka gäŋa galkinydja nhuŋuway rrupiya ga girri' bathiyu, yana ŋurikimirri liŋgu marrtjiya ŋunhi nhe yukurra yurru gäma rumbalyu ga djalkiriyu, ga goŋdhu ŋula nhä waŋgany dhuŋguṉ. Ŋunhi nhuma yurru djämanydja walalanha, walalanydja yurru yolŋu'-yulŋunydja djäkana nhumalaŋgu, wekama ŋathana ŋula nhä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nhi nhuma yurru bunanydja wanhami wäŋaŋura ŋula, maḻŋ'thunmaraŋanydja ḻatju'nha yana yolŋunha, ga nhiniyanydja ŋurikalayi yolŋuwala wäŋaŋura, ga yana liŋgu ga ganan nhuma yurru ŋunhiyi wäŋ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nhi nhuma yurru gärrinydja ŋula yolkala wäŋalili, nhuma yurru waŋanydja bitjan, ‘Way walala, nhiniyanydja walala ŋoy-yal'yunaraŋura romŋu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li yurru walala gumurr-ŋamathirrinydja nhumalaŋgu walalaŋgalay wäŋalilinydja, ‘Go go yolŋu, nhiniya ŋanapurruŋgala dhiyala,’ bitjandja, ŋuriŋiyi yal'yunarayu nhokalaŋuyunydja yurru monyguma ḻiw'maramana walalanha; ga ŋuli yurru walala gukuma nhumalanha, ‘Gatjala gatjala. Yaka ŋanapurru ḏukṯuk dhiyakiyinydja romgu,’ bitjandja, bala nhenydja yurru roŋiyinyamaraŋana galkina, nhepina yana, yakana yurru walala nhina Garraywalanydja yal'yunaraŋu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unhi nhe yurru marrtji ŋula wäŋalili yolŋuwalanydja, ga ŋuli walala yurru waŋa bitjandja, ‘Yaka ŋanapurru ḏukṯuk nhokalaŋuwunydja dhäwu'wu. Gatjala waṉḏiyana,’ bitjandja, nhenydja yurru yana gonha'yurrana wäŋanydja ŋunhi, ga marrtjiya wiripuŋulilina wäŋalili. Ga ŋunhi nhe yurru marrtjinydja ganandja walalanha ŋunhimalayi, bala djalk-djalkthurra ŋathili munatha' yulŋunydja ḻukuŋuru, märr yurru nhokala yaka muka mam'thundja ŋula nhänydja ŋurikiy wäŋawuy, liŋgu ŋunhiyinydja yätjnha wäŋa mirithirr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ärr-yuwalk ŋarra yukurra yana nhumalaŋgu ḻakaramanydja dhuwala. Baman'tja benydja wal'ŋu märrma' wäŋa maṉḏanha yukurrana dhärrana yätjnha wal'ŋu wirrkina yana, bala ŋayi Godthunydja yana baḏuwaḏuyurruna ŋunhiyi wäŋanydja maṉḏanha, Djudumnhanydja ga Gumuranhanydja yäkunha. Ga ŋulinyaramirriyunydja dhä-yawar'yunamirriyunydja ŋayi yurru Gunhu'yu dhä-ḏir'yunna ŋunhinhayi yolŋu'-yulŋunha märr ŋuli ya', gaŋga yurru, liŋgu bäyŋu walala nhäŋala ŋunhiyinydja Godku Rom. Yurru murrkayny'tja ŋayi yurru dhä-ḏir'yun ŋunhinhana yolŋu'-yulŋunha ŋunhi walala yurru nhäma Gunhu'wu Rom nhumalaŋgala, bala gukumanydja yurru nhumalanha, liŋgu walala yaka ḏukṯukthina nhumalaŋgalaŋuwu dhärukku märranharawu.” Bitjarra ŋayi Djesuyu waŋana djuy'yurrunanydja nhanŋuway bo'puyŋunhanydja walalanha.Yolŋu'-yulŋu yurru nhumalaŋgu yarryun liŋgu ŋarrakala yäkuy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bitjarrayi ŋayi Djesuyu ḻakaraŋalayi nhanŋuway ŋayi bo'puyŋunhanydja walalanha bitjarra, “Ŋäkanydja walala ŋamathaŋa. Ŋarranydja yurru dhuwala djuy'yun nhumalanhana, bala nhuma yurru ḻakaramana yukurra Gunhu'wu Romnha, yurru wiripu-guḻku'yunydja yakana yurru märrama ŋunhiyi, walalanydja yurru ŋunhi ŋayan'tharrana yukurra nhuŋu, ga nhenydja yurru djingaryun mariŋura yana, bitjanna bitjan ŋuli wäyin bembi wuŋgangala wakinŋumirriwala miṯtjiŋura djingaryun yukurra. Ga biyaka nhenydja nhiniya wurrkurrum' yana, bitjan ŋuli wäyin murryil nhina yukurra, ga yaka buku-ruŋiyiyanydja ŋula, yurru muḻkurrnydja nhuŋuway bira'yurra yukirriya, bitjan ŋuli ŋunhi bäpi muḻkurr bira'yun yukurra, ga girri'-ŋamathirri y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dharray nhuŋuway yulŋunydja, liŋgu yolŋuyunydja walalay nhumalanha yurru märrama, bala gäma ḻoḻulilina; walala yurru nhumalanha gäma dhäwirrka'yunarawuna ga bartjunmaranharawuna bunharawuna, yana bini nhenydja be yakana yuwalk Godku wal'ŋu yol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walala yurru nhuna gäma ŋunha ŋurruŋuwala ga buŋgawawala wal'ŋu dhä-wirrka'yunarawu, liŋgu nhe ŋarrakalaŋumirri, märr yurru nhe ḻakarama ŋarranha ŋurikalayi buŋgawawala walalaŋgala ga mulku'-mulkuruwala yolŋu'-yulŋuw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djuy'yurruna 12-nha bo'puyŋu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nhi walala yurru bitjandhi gämanydja nhuna dhä-wirrka'yunarawunydja, yaka nhenydja wilwilyurra ga warwuyurra; yaka be ŋathil'yurranydja guyaŋiya nhaltjan yurru nhe ŋunhi waŋa, liŋgu Gunhu'yu warray ŋayipi yurru nhuŋunydja dhäruk wekama waŋanharawu, ŋulinyaramirriyuyi liŋgu ŋunhi yurru nhe dhärra waŋanharawu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unhi nhe yurru waŋanydja walalaŋgala, dhäruktja nhokala yurru ŋunhi maḻŋ'thun yaka nhokuŋuway guyaŋinyara, ŋayipi yurru ŋuriŋi Birrimbirriyu nhokalayŋuwala Bäpa'mirriŋuwala waŋa yukurra nhokala ŋäṉarrkur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ulinyaramirriyunydjayi ḏarramuyu yurru ŋula wekama nhanŋuway gutha'mirriŋunha miriŋuwalana goŋlili bunharawuna, ga balanyarayi bili bäpa'mirriŋuyunydja yurru wekamayi nhanŋuway gäthu'mirriŋunha bunharawuyi yana, ga balanyarayi bili yothu'yunydja yurru wekama ŋäṉḏi'mirriŋunhanydja ga bäpa'mirriŋunhanydja nhanŋuway ŋayi goŋlili miriŋuwalana bunharawu rakunygunharawu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bukmak yurru yolŋunydja nhumalaŋgu ŋuyulkthirrina yukurra, liŋgu ŋarrakalaŋumirri nhuma dhuwala, yurru dhärriya yana mukthurra nhenydja ŋarrakalay yäkuyu, ga yaka bil'-bilyurranydja. Mulkiya yana mukthurra yukirriya, ga yana liŋgu ga dhä-yawar'yun yurru, bala nhenydja yurru walŋana nhina yukur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nhi nhuŋu walala yurru marinydja ŋurru-nherraṉ ŋula waŋganyŋura wäŋaŋura, yana nhenydja gonha'yurrana ŋunhiyi wäŋa, bala waṉḏiya wiripuŋulilina wäŋalili ŋula. Yurru yaka muka yana nhuŋu djämanydja yurru dhawar'yun ŋunhilimiyi bukmakŋura yana Yitjuralpuyŋuwalanydja wäŋaŋura malaŋuŋura, ga bäy yurru ŋarra buna, gandarrŋura nhumalaŋgu yana djämaŋur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walk yana dhuwala yulŋunydja. Marŋgikunharamirriyunydja yolŋuyu biyapul wal'ŋu djuḻkmaramana yukurra ŋunhinhanydja yolŋunha ŋunhi ŋayi ŋuli yukurra marŋgikuma, ga bitjandhi bili buŋgawayunydja yolŋuyu biyapulyi wal'ŋu djuḻkmarama yukurra djämamirrinhanydja nhanŋuway yolŋunh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yolŋu'-yulŋuyunydja yurru guyaŋirri marŋgithinyarapuyŋunhanydja yolŋunha ŋunhiyi liŋgu yana ŋupanayŋu, ŋunhi nhaltjan walala ŋuli yukurra guyaŋirri marŋgikunharamirrinha ŋurikiyi yolŋuwu, ga ŋayinydja yurru djämamirrinydja ŋunhinydja yolŋu nhina bitjandhi liŋgu yana ŋupanayŋuŋura romŋura bitjan nhanŋu ŋunhi buŋgawa yolŋu. Yaka nhenydja ŋayaŋu-yätjthiya ŋuriŋiyi ŋunhi walala yurru nhuna yolŋu'-yulŋuyu ŋayaŋu-yätjkuma. Ŋarranydja dhuwala ŋurruna ŋarrakalaŋuwu miṯtjiwu, ga ŋarranhana walalanydja ŋuli yäku ḻakarama mam'marama yätjkalana wal'ŋu ŋurikalana Mokuywalana, Beltjapul bitjanna, ga bitjandhi liŋgu walala yurru nhumalanhanydja ḻakarama yätjkalayi yana mam'marama yäku.” Ga bitjarra ŋayi Djesuyu ḻakaraŋalanydja nhanukalaŋuwu ŋayi ḻundu'mirriŋuwunydja walalaŋgu.Yaka galyurranydja ŋula yol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aka barrariya ŋula yolŋuwanydja. Ŋunhiyinydja yolŋuwuŋunydja djämawuy gayulwuynydja yurru warraŋulthirrina maḻŋ'thunna, ga yuḻwutjunaranydja nhä malanha yurru maḻŋ'thun warraŋulnh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nhaltjan ŋarra yukurra dhuwala gayul ḻakarama nhumalaŋgu, nhumanydja yurru ḻakarama warraŋulnha baḻaka'yunmaraŋa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aka barrariyanydja ŋula yolku yolŋuwunydja ŋunhi ŋayi yurru nhuna buma murrkay'kuma liŋgu ŋunhiyinydja walala yurru baḏuwaḏuyun rumbal warray waŋgany yana dhuwala. Yuwalktja nhe yurru waŋganyguna nhanŋuwaynha borrk-barrarirrinydja Gunhu'wuna, ga nhiniya yukirriya ŋamakurru' yana, liŋgu ŋayipina waŋganydhuna yukurra ganydjarr ŋunhi ḏälkuma ŋurrkanharawu yolŋuwu gupaḏalŋuwunydja wal'ŋu dhä-ḏir'yunarawu. Yo, borrk-barrariyanydja Gunhu'wuna y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dhäŋuru ŋuliŋuruyinydja ŋayi Djesuyu ḻuŋ'maraŋala ŋunhi nhanŋuway ŋayi 12-nhanydja ḻundu'mirriŋunha walalanha, bala ŋayi wekaŋala ganydjarrnha walalaŋgala, märr yurru walala ŋuriŋi nhanukalanydja yäkuyu dhawaṯmarama mokuynha yätjnha ŋunhi birrimbirrnha walalanha, ga bitjandhi liŋgu walala yurru ḏukmaramayi yolŋu'-yulŋunha birrka'mirriŋurunydja rerriŋuru ŋuriŋiyi Djesuwala ganydjarry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nhenydja goŋmirri warray nhanukala Gunhu'walanydja. Nyumukuṉiny'tja dhuwala wäyin djikayny'tja märr warray ŋuli ya' wal'ŋu, ga yolŋuyu ŋuli bäyim ḏämbumirri djikay yutjuwaḻa'yu rrupiyayu, märrma'yu ŋarakayu yana, yurru yakana ŋayi ŋuli Godthu waŋganydja meṉgum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nhuŋunydja ŋayi marŋgi bukmakku, balanyara warray bitjan ŋayi marŋgi marwatku nhuŋu, nhämunha' nhe marwat muḻkurrŋur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aka nhe barrariyanydja. Nhenydja yolŋunydja dhuwala goŋmirri Godkalanydja goŋŋura biyapul warray wal'ŋu ŋurukalanydja wäyingalanydja walalaŋgala.”Nhaltjan ŋayi yurru Djesuyu nhuna ḻakarama ŋunhal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3 ]]></a:t>
            </a:r>
            <a:r>
              <a:rPr lang="en-US" b="1" sz="3000" spc="0" u="none">
                <a:solidFill>
                  <a:srgbClr val="000000">
                    <a:alpha val="100.00%"/>
                  </a:srgbClr>
                </a:solidFill>
                <a:latin typeface="Calibri"/>
              </a:rPr>
              <a:t><![CDATA[“Ŋuli nhe yukurra ḻakaranhamirri yolŋu'-yulŋuwala bitjandja. ‘Ŋarranydja dhuwala yolŋu Garraywalaŋumirri,’ bitjan, bala ŋarranydja yurru ḻakarama nhuna bitjandhi yana liŋgu ŋarrakalaŋuwalanydja Bäpawala ŋunhala djiwarr'ŋuranydja, ŋunhi nhenydja ŋarrakuna yolŋu, bitjan. Ga ŋuli nhe yukurra yurru ḻakaranhamirri nhunapinyay nhe bitjan, ‘Ŋarranydja dhuwala yaka Garraywalaŋumirri,’ bitjandja, bala ŋarranydja yurru bitjandhi bili ḻakaramayi nhunanydja ŋarrakalaŋuwalanydja Bäpawala ŋunhala djiwarr'ŋuranydja bitjanna, ‘Yaka warray ŋayinydja dhuwala ŋarraku yolŋu.’ Yo, ŋarranydja yurru nhuna ḻakaramayi bitjandhi bili yana bitjarra nhe ḻakaranhamina nhunapinyay nhe yolŋu'-yulŋuwala.” Ga bitjarra ŋayi yukurrana Djesuyu ḻakaraŋalanydja.Märr-ŋamathiya nhanŋu Djesuwu ŋäthilinydja, ga malthurra nhanŋuway yana djälw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wiripunydja ŋayi Djesu bitjarrayi waŋana, “Yo, nhumanydja ŋuli yukurra guyaŋirri yanapi ŋarra marrtjinya lili, märr yurru yolŋu walala nhina mäwaya'ŋura dhiyala munatha'ŋuranydja, yurru yaka warray yulŋunydja. Liŋgu yolŋu walala yurru ŋarrakalanydja yäkuyu bitjan barrkuwatjkunharamirrina yukurra. Yakana yurru bukmak ḏukṯukthirri ŋarrakalaŋunydja nhinanharawu gali'lil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iŋgu ŋarrakalanydja yäkuyu gäthu'mirriŋunydja yolŋu yurru marina djäma nhanukalayŋuwu bäpa'mirriŋuwunydja, ga waku'mirriŋu dhäykanydja yurru mariyi yana djäma nhanukalayŋuwu ŋäṉḏi'mirriŋuwu, ga wiripu yurru gurruṯu'mirri walala yana bunharamirri yukurra barrkuwatjkunhamirrina walalanhawuy walala, liŋgu ŋarrakala yäkuy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gurruṯu'mirriwuŋu nhokalaŋuwuŋu yana nhe yurru mari wiripunydja märrama; walala yurru yana ŋoy-djingaryun nhuŋu, ga maḏakarritjthirri, liŋgu ŋarrakuna nhe ŋunh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 ŋuli nhe yurru yuwalktja malthun ŋarrakunydja, nhenydja yurru nherraṉ ŋarranha ŋäthilinydja ŋurruŋulili, bitjan nhe yurru ḏiltji wekama ŋuruku nhokalaŋuwu ŋäṉḏi'mirriŋuwunydja ga bäpa'mirriŋuwunydja ga djamarrkuḻi'wunydja ga gurruṯu'mirriŋuwunydja nhokalaŋuwu nhe, ga bitjandhi liŋgu nhe yurru ganandhi nhokuŋuway nhe guyaŋinyarawuynydja ga djäl. Ŋuli nhe yurru dhäruk märrama nhuŋuway nhe gurruṯu'mirrinhanydja walalanha ŋäthili, ga malthun nhuŋuway nhe djälwu, ŋunhiyinydja nhe yurru yakana yana ŋarrakunydja malthunaramirr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 ŋuli nhe yurru yakanydja gonha'yun nhuŋuway djäl, biyaka bitjan ŋuli yolŋuyu märrama ḻaw'marama dharpa mälakmaranhara, bala gäma marrtji nhanŋuway ŋayi burakinyarawuna, ga ŋuli nhe yurru yaka dhärukku malthun ŋarrakunydja, nhenydja yakana ŋarraku yuwalk malthunaramirri yolŋ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Ŋunhi yurru ŋula yol yolŋu waŋa bitjandja, ‘Yaka ŋarra ḏukṯuk burakinyarawu ga ŋayaŋu-yätjkunharawu. Yakana ŋarra yurru malthun Djesuwunydja,’ bitjandja, bala ŋayi yurru ŋunhiyinydja yolŋu buwayakthirrina, yakana ŋayi yurru walŋa nhina yukurra. Ga ŋunhinydja yolŋu ŋunhi ŋayi yurru waŋa bitjan, ‘Ŋarra yurru malthun Garraywunydja bitjan liŋgu, galki yana nhanŋu, bäyyi walala yurru ŋunhi bumanydja ŋarranha murrkay'kumanydja,’ bitjandhiyinydja, bala ŋayinydja yurru ŋunhiyinydja yolŋu yuwalknha nhina yukurra walŋana-wala yana.”Godthunydja yurru wekama nhuŋu nhä malanha ŋamakurr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dhuwalana walala ŋunhiyi yolŋu'-yulŋunydja djuy'yunarapuyŋunydja walala, bo'puyŋunydja nhanŋu gam' yäku; Djäyman, ga wiripunydja ŋayi yäku Beta, ga Wanduru, gutha'mirriŋu nhanŋu Betawu, ga dhuwala maṉḏa gutha'manydji gam' Djayim ga Djon, gäthu'mirriŋu maṉḏa Djipitiw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Ŋunhi yurru yukurra ŋula yol yolŋu gumurr-ŋamathirrinydja nhuŋu, liŋgu nhe ŋarraku yolŋu, ŋunhiyinydja bitjan ŋarrakuna ŋayi yukurra gumurr-ŋamathirri. Ga ŋunhi ŋayi yurru gumurr-ŋamathirri bitjandhiyi ŋarrakunydja, ŋunhiyinydja ŋayi yukurra gumurr-ŋamathirrina ŋurikinydja ŋunhi ŋayi djuy'yurruna lili ŋarranh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 ŋunhi nhe yurru marrtjinydja ŋula yolkala Godkalaŋuwu dhäwu'wu ḻakaranharawu, ga walalanydja yurru ŋunhalanydja nhuŋu gumurr-ŋamathirri warray, liŋgu walala yurru ŋunhi djälthirrina nhokalaŋuwu dhärukkuna, bala walalanydja yurru ŋunhi yolŋuyunydja yana märrama rrambaŋina manapan nhunana nhanukuŋu Godkuŋunydja. Ga ŋunhi walala yurru yolŋu'-yulŋu gumurr-ŋamathirri dhuwurr-ŋamakurru'wunydja yolŋuwu, liŋgu walala märr-ŋamathirri yukurra ŋamakurru'wu yolŋu'-yulŋuwu, bala walala yurru yana märramana nhanukuŋu Godkuŋu yulŋunydja, manapanna walala ŋuriŋiyina ŋamakurru'yuna yolŋuy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ärr-yuwalk yana ŋarra nhumalaŋgu yukurra ḻakaramanydja. Ŋuli yurru nhe wekama ŋula yolnha birrka'mirrinha, bitjan gapu yana wurkthunarawu, bäyyi ŋayi gali'wuy yolŋu, yurru nhenydja wekama yurru ŋanya liŋgu ŋayi malthunaramirri ŋarraku yolŋu, ŋayi yurru Gunhu'yunydja ŋurikiyi buku-ruŋinyamarama wekama biyapulnha wal'ŋu ŋamakurru'.” Bitjarra ŋayi Djesuyu ḻakaraŋalanydj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wiripunydja Bilip ga Bätalamu, ga Dumitj ga ŋarra Mathuyu, ŋunhiyi rrupiya-gombunharamirri ŋäthilinydja ŋarra, ga wiripunydja Djayim, gäthu'mirriŋu Yalpiyawu, ga Dhati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wiripu Djäyman ŋunhi rom-ḏäl yolŋu, ga Djudatj-Gariyat, ŋunhina ŋunhi ŋayi Garraynha Djesunha wekaŋala miriŋuw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dhuwalayinhana walalanha ŋayi ŋanapurrunha Djesuyunydja djuy'yurruna bo'puyŋunhanydja nhanŋu, ga bitjarrana ŋayi waŋana djuy'yurrunanydja ŋanapurrunha. “Gatjuy marrtjiyana-wala yana wäŋalili ga wäŋalili, yurru yaka marrtjiya mulkuruwalanydja wäŋalili, ga yaka marrtjiya wäŋalili Djamariyalili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huma yurru yana marrtjinydja ŋurikala yolŋu'-yulŋuwala ŋunhi Yitjuralwuŋu mala-bunhara, ŋunhi walala bäpurruny'tja Djuw, ŋurikala walalaŋgala ŋunhi walala winya'yurruna Gunhu'wala, balanyara bitjan wäyin ŋuli winya'yun djäkamirriwala yolŋuw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marrtjiyanydja ga ḻakaraŋanydja biyaka gam', ‘Liŋguna Gunhu'wunydja djiwarr'wuynydja rom dhiyalamina.’]]></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2026-07-02T06:48:59Z</dcterms:created>
  <dcterms:modified xsi:type="dcterms:W3CDTF">2026-07-02T06:48:59Z</dcterms:modified>
  <dc:title>Bible.com.au: Mathuyu 10:1-42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