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4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iripu-guḻkuny'tja yukurrana waŋana ḻakaranhamina bitjanmina, “Yelatja mak ŋunha bay'.” Ga wiripu-guḻkuny'tja yukurrana waŋana ḻakaranhamina bitjarra, “Mak ŋunha baman'ŋuwuy dhäwu'-gänharamirri yolŋu bay', walŋathina rakunyŋuru biyap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pinydja ŋunhi waŋana Yirittja buŋgawanydja bitjarra, “Djondja liŋgu muka dhuwala rakunynha; ŋarra muka ŋanya gupa-gulkthurruna. Yurru bitjan liŋgu ŋarra yukurra ŋämanydja ŋunhayi yolŋunha ganydjarr-ḏumurruwuynydja dhika wal'ŋu djämawuy. Bay', yol dhuwala ŋayi yolŋunydja?” bitjarra. Bala ŋayi Yirittja mirithinana yana ḏukṯukthinanydja nhanŋu nhänharawunydja Djesuwu.Djesuyu maranhu wekaŋala 5,000-nha yolŋu'-yulŋu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yi Djesuwu 12 ḻundu'mirriŋu walala bo'puyŋu roŋiyinana beŋuru ŋunhi walala yukurrana marrtjina wäŋalili ga wäŋalili, bala walala yukurrana ḻakaraŋala nhanbala Djesuwanydja nhaltjarra walala yukurrana djäma nhanukalay yäkuyu. Bala ŋayi Djesuyunydja walalanha waŋanana bitjarrana, “Gul' ŋilimurru marrtji bitjanna bala gänaŋuwalana, ŋilimurruwaynha yana,” bitjarra, bala walala marrtjinanydja ŋunhiwalayina yutjuwaḻa'lilina wäŋalili Bitjaydalilina yäkulil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lalanydja bäy ŋuriŋi yolŋu'-yulŋuyunydja ŋäkula warray ŋanya Djesunha yäku ŋunhiwalayinydja wäŋalili, bala walala martj-martjtjurrunana, yana liŋgu ga bunana nhanŋu. Ga ŋayi Djesunydja walalaŋgu gumurr-ŋamathinana yana, bala ŋayi yukurrana ḻakaraŋalana walalambala Godkalaŋuwuynha rombuy, ga bitjarrayi liŋgu ŋayi ḏukmaraŋalayi rerriŋurunydja yolŋu'-yulŋunha ŋunhili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tjarrana liŋguna walu-ŋupara ŋayi yukurrana marŋgikuŋalanydja ḻakaraŋalanydja, yana liŋgu-u-u ga wäŋa ŋunhi ḻäy-wilyurruna, bala ŋunhi nhanŋu ḻundu'mirriŋunydja walala marrtjina, bala waŋana Djesunha bitjarra, “Way Garray, djuy'yurrana dhuwala yolŋu'-yulŋunhanydja, walala yurru marrtji ga märrama ŋatha walalaŋguway bäyim, märr walala yurru ḻuka muka yukurra. Ga marrtji walala yurru maḻŋ'marama wäŋa ŋorranharawu walalaŋgu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 Djesunydja waŋana buku-ruŋinyamaraŋala bitjarra, “Nhumapi yurru walalanha maranhu-wekaŋa,” bitjarra.Ga walalanydja waŋana balanydja bitjarra warray, “Bäyŋu dhuwala ŋanapurru ŋatha yukirri ḏälkuŋu guḻkuny'tja; ḏämbumirri dhuwala ŋathanydja ga märrma' ŋarririny'tja, ga dhuwalana liŋguna. Bay' nhenydja ḏukṯuk ŋanapurruŋgu, ŋanapurru yurru marrtji ga bäyim ŋunha guḻku' ŋatha?... märr yurru ŋanapurru walalanha maranhu-wekama bukmaknha?” bitjarra walala dhä-wirrka'yurrunanydja ŋan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guḻku'na ŋunha mirithirrina yolŋunydja miṯtji, 5,000nha ḏarramuwurrunydja ga dhäykawurru guḻku'yi muka ga yumurrku.Bala ŋayi Djesuyu waŋanana walalanha ŋunhi ḻundu'mirriŋunha walalanha bitjarrana, “Waŋiya dhuwali yolŋu'-yulŋunhanydja, walala yurru nhinana marrtji miṯtji ga miṯtji bitjan bala, dhipala mulmulili ya',” bitjar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marrtjina guḻk-guḻkthunminana ŋunhi yolŋu'-yulŋunydja miṯtjinydja, bala walala nhinanana marrtjina bukmakthinana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liŋurunydja dhurrwaraŋuru ŋayi märraŋala Djesuyunydja ŋunhiyi ḏämbumirri ŋathanydja ga märrma' guya maṉḏanha, bala buku-ruŋalana djiwarr'lilina, bala ŋayi waŋana buku-wurrparana ŋurikiyi ŋathawunydja Gunhu'nhana, bala ḏaw'yurrunanydja ŋunhi ŋathanydja ga guyanydja maṉḏanha, bala wekaŋalana ḻundu'mirriŋuwalana walalaŋgala nhanukalaŋuwala ŋayi, ga walalanydja marrtjina weka'-wikaŋala bala ŋuriki yolŋuwuna walalaŋ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bukmakthuna walala ŋunhi yolŋuyunydja walalay marrtjina ḻukananydja, yana liŋgu ga gana' walala warrpam. Bala walala ŋuriŋi ḻundu'mirriŋuyunydja walalay wapmaraŋalana marrtjina ŋunhiyi bäythinyarawuynha ŋatha malanha ga guya, ga bäythinyarawuyyunydja ŋuriŋiyi muṉguyyunydja bathinydja ŋunhi dhaŋaŋguŋalana 12-nha.Betayu warraŋulkuŋalana Djesunha ḻakaraŋ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djuy'yurruna 12-nha bo'puy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ŋganymirri ŋayi Djesuyu yukurra bukumirriyama gänaŋuŋura wal'ŋu wäŋaŋura, ga nhanŋu ḻundu'mirriŋunydja walala ŋunhiliyi galki nhanukala. Bala ŋayi walalanha dhä-wirrka'yun bitjanna, “Yolnhana ŋunhi ŋuli yolŋu'-yulŋuyunydja ḻakarama dhika ŋarranhanydja?” bitjan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walalanydja buku-wakmaraŋala waŋana bitjarra, “Wiripu-guḻku'yunydja ŋuli ŋunhi ḻakarama nhunanydja yanapi nhe Djon ŋunhi Ḻiya-ḻupmaranharamirri yolŋu, ga wiripu-guḻku'yunydja ŋuli ḻakarama nhuna yanapi nhe Yelatja, ga wiripu-guḻku'yunydja ŋuli nhuna ḻakarama, yanapi nhe baman'ŋuwuy dhäwu'-gänharamirri yolŋu walŋathinya biyapul rakunyŋu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yapul ŋayi dhä-wirrka'yurruna walalanha, “Ga nhumanydja ŋuli guyaŋirri ŋarranhanydja yolnha? Yol dhuwala ŋarra yolŋunydja?” bitjarra.Ga ŋayi Betayunydja buku-wakmaraŋala ḻakaraŋala bitjarrana, “Nhenydja dhuwala ŋunhiyi Walŋakunharamirri Christ, Godkuŋu djuy'yunara,” bitja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ŋuliŋurunydja waŋana walalanha wirrkina dhikana wal'ŋu bitjarrana, “Yakana ḻakaraŋanydja ŋula yolkala yolŋuwalanydja, yol ŋarra dhuwala,” bitjarra.Djesu ḻakaranhamina ŋanyapinyay ŋayi burakinyarawuy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äŋuru ŋuliŋurunydja ŋunhi walala nhanŋu ḻundu'mirriŋu walala marŋgimirrina, ga dharaŋarana ŋanya walala, bala ŋayi Djesuyu ḻakaraŋala walalaŋgala bitjarrana, “Ŋarranydja dhuwala Yolŋunydja Gäthu'mirriŋu yurru burakirrina wirrkina wal'ŋu nhäyu malaŋuyu romdhu. Walalanydja yurru ŋuruŋu yolŋuyu walalay ŋaḻapaḻmirriyunydja ŋarranha bukuyu-ŋurrkamana, ŋuriŋi ŋurruŋuyu wal'ŋu ḏalkarra'mirriyu yolŋu'-yulŋuyu ga Rom-marŋgikunharamirriyu walalay, bala walala yurru dhiyaŋuyinydja walalay ŋarranha bumana murrkay'kumana, ga ḻurrkun' walu yurru djuḻkthun, bala ŋarranydja yurru walŋathirriyi beŋuru rakunyŋuru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esuyunydja ḻuŋ'maraŋala galkikuŋalana nhanukiyingalana ŋunhi yolŋu'-yulŋunhanydja ga wiripu-guḻku'nha, bala ŋayi waŋanana walalanha bitjarrana, “Ŋunhi yurru yol balaŋu ḏukṯuk ŋayi yurru malthun ŋarrakunydja, ŋayi yurru ŋunhiyinydja yolŋu meṉgunhamirri buku-dhumukthirrina nhanŋuway ŋayi djälnydja, bala malthunna yana Gunhu'walaŋuwuna djälwu, ŋunhiyinydja ŋayi yurru wekanhamirrina ŋanyapinyay ŋayi burakinyarawuna, bitjanna bitjan yolŋuyu ŋuli märrama nhanŋuway ŋayi dharpa-mälakmaranharanydja, bala wekanhamirri rakunydhinyaraw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unhi yurru ŋula yol yolŋu waŋa bitjandja, ‘Yaka ŋarra ḏukṯuk burakinyarawu ga ŋayaŋu-yätjthinyarawu. Yakana ŋarra yurru malthun Djesuwunydja,’ bitjandja, bala ŋayi yurru ŋunhiyinydja yolŋu buwayakthirrina, yakana ŋayi yurru walŋa nhina yukurra. Ga ŋunhinydja yolŋu ŋunhi ŋayi yurru waŋa bitjan, ‘Ŋarra yurru malthun Garraywunydja bitjan liŋgu, galki yana nhanŋu, bäyyi walala yurru ŋunhi bumanydja ŋarranha murrkay'kumanydja,’ bitjandhiyinydja, bala ŋayinydja yurru ŋunhiyinydja yolŋu yuwalknha nhina yukurra walŋana-wala y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nhi yurru ŋayi ŋula yolthu yolŋuyu ḻuŋ'marama marrtji nhanŋuwayliliyamanydja nhä malanha munatha'wuynydja bukmak, yurru yakana ŋayi yurru märrama yuwalk wal'ŋu walŋa ŋunhinydja Godkuŋunydja wekanhara, bala ŋunhalanydja ŋayi yurru ŋunhiyinydja yolŋu dhärranydja yukurra dhäparknha yana, ŋula nhämiriwnha, yakana ŋayi yurru walŋa nhina ŋunhala galki Godkal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unhi ŋayi yurru ŋula yol yolŋu goranydja ḻakaranharawu ŋarrakunydja yäkuwu, ga yarryunna ŋuli ŋarraku dhärukku, bala ŋarranydja yurru bitjandhiyi yana gorayi ŋurikalayi yolŋuwala. Yo, yalalanydja ŋarra yurru biyapul marrtji lili beŋuru djiwarr'ŋuruna ŋarrakalaŋuwala Bäpawalanydja djeŋarra'yu wal'ŋu ḻatju'yu, ga nhanŋu yolŋu walala ŋurukuy djiwarr'wuynydja yurru marrtji malthundhi ŋarraku, bala ŋulinyaramirriyunydjayi ŋarranydja yurru bukuyu-ŋurrkamayi ŋunhinydja yolŋunha ŋunhi ŋayi ŋuli yukurra dhiyaŋu-wala ŋarranha bukuyu-ŋurrka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ärr-yuwalk ŋarra nhumalaŋgu ḻakaramanydja yukurra. Wiripunydja nhuma yurru, ŋunhi dhiyalami nhuma miṯtjiŋura, nhumanydja yurru yakana rakunydhirri yänayi, bay ŋathili nhuma yurru nhäma wal'ŋu Godku ḻatju' dhika wal'ŋu Rom,” bitjarra ŋayi Djesuyu ḻakaraŋalanydja.Djesu wiripuŋuyinana wal'ŋu rumbal djeŋarra'yin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äŋuru ŋuliŋuruyinydja ŋayi Djesuyu ḻuŋ'maraŋala ŋunhi nhanŋuway ŋayi 12-nhanydja ḻundu'mirriŋunha walalanha, bala ŋayi wekaŋala ganydjarrnha walalaŋgala, märr yurru walala ŋuriŋi nhanukalanydja yäkuyu dhawaṯmarama mokuynha yätjnha ŋunhi birrimbirrnha walalanha, ga bitjandhi liŋgu walala yurru ḏukmaramayi yolŋu'-yulŋunha birrka'mirriŋurunydja rerriŋuru ŋuriŋiyi Djesuwala ganydjarry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6 walu djuḻkthurruna, bala ŋayi Djesuyu garr'yurruna nhanŋuway ŋayi ḻundu'mirriŋunha walalanha ḻurrkun'nha, Betanha ga Djayimnha ga Djonnha, bala walala marrtjina yukurrana bala ŋunhimalayina bukulilina wäŋalili buku-ŋal'yunarawu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nhi ŋayi yukurrana Djesu bukumirriyaŋalanydja, bala nhanŋu bukunydja ḻatju'yinana dhikana wiripuŋuyinana wal'ŋu, ga girriny'tja ŋunhi nhanŋu waŋgayŋu'yinana, biyapulnha wal'ŋu watharryina djeŋarra'yin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Beŋurunydja bala maṉḏa märrmany'tja yolŋu maṉḏa maḻŋ'thurrunana baman'ŋuwuynydja maṉḏa Mawtjitja ga Yelatjanydja, maṉḏa ŋunhi maḻŋ'thurrunanydja biyapulnha wal'ŋu djiwarr'wuynha djarraṯawun'mirrina dhikana wal'ŋu, bala maṉḏa yukurrana dhärrananydja galkina yana nhanukala Djesuwalana, waŋanhaminana walala yukurrana ŋurikiy ŋunhi ŋayi boŋguŋu galki ganurruna dhuwala munathany'tja wäŋanha, ŋuliŋuruna dhäŋuru ŋunhi ŋayi boŋguŋu warrpam'thurruna dhawar'maraŋuna nhä malanha ŋunhi ŋayi Gunhu'yu nherrara ŋäthili, balakurruyinayi ŋunhi ŋayi boŋguŋu burakina ŋunhala Djurutjalamnh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ayi Betanydja ga wiripu maṉḏa ŋunhi runhdhu'yurrunana dhikana, ga ŋunhi walala bira'yurrunanydja yuwalktja wal'ŋu, bala nhäŋalana ŋanya Djesunha wiripuŋuyinyarana dhikana, ŋayi yukurrana dhärrana djeŋarra'na wal'ŋu, ḻatju'na dhikana, ga bitjarrayi liŋgu walala nhäŋalayi ŋunhi märrma'nhanydja yolŋunha maṉḏanha, maṉḏa yukurrana dhärrana galki Djesuwal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nhi maṉḏa gonha'yunana bini ŋanya Djesunha, bala ŋayinydja Betanydja waŋana Djesuwala bitjarrana, “Way Garray, ŋamakurru'na yana dhuwalanydja bay', ŋunhi ŋanapurru dhiyalanydja. Ŋanapurrunydja yurru botjama buṉbuna ŋi', ḻurrkun'nha; waŋgany nhuŋu, waŋgany Mawtjitjku ga waŋgany Yelatjawu.” Bitjarrana ŋayi ŋunhi Betanydja waŋana, liŋgu ŋayi yaka dharaŋara ga ŋamathaŋala guyaŋi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dhunupana ŋayinydja gonha waŋupininy'tja maḻŋ'thurrunana djeŋarra'na dhikana wal'ŋu, bala ŋäkirrmaraŋalana walalanha, bala walala ŋunhi ḻundu'mirriŋunydja walala galyurrunana, barrarinana manapara, ŋunhi walalanha ŋayi waŋupini'yu ḻiw'maraŋala monyguŋala yukurr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ŋuliŋuruyi waŋupini'ŋurunydja rirrakaynydja maḻŋ'thurruna bitjarrana waŋananydja, “Dhuwaliyinydja ŋarrakuwaynha wal'ŋu Gäthu'mirriŋu, ŋunhiyina ŋarrakuŋuna djarr'yunara yana. Ŋäkana ŋanya walala, ga märraŋana nhanŋu dhäruktja,” bitjarra ŋayi Gunhu'yu yukurrana ḻakaraŋala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dhäŋuru ŋuliŋurunydja ŋunhi ŋayi rirrakay ŋunhi winya'yurruna, bala ŋayipina waŋganynha Djesuna yukurrana dhärrananydja ŋunhiliyi walalaŋgala.Yo, bala walala ŋuriŋi ḻundu'mirriŋuyunydja walalay yukurrana ḏälkuŋalana ŋayaŋuyuna yana, yakana walala ŋulinyaramirriyunydjayi ḻakaraŋalanydja nhä walala nhäŋala ŋunhi.Djesuyu ḏupthurruna yätjnha birrimbirrnha yothu'wal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äŋgaŋala walala marrtjina bala-a-a, Djesu ga ŋunhi ḻundu'mirriŋu walala ḻurrkun', yarru-yarrupthurrunana, yana liŋgu-u-u, ga ŋoyŋurana wal'ŋu bukuŋura walala nhäŋala miṯtjinhana yolŋu'-yulŋunhana, walala yukurrana buku-ḻuŋ'thurruna, bala walala gumurr-ŋamathinana bitjarrana nhanŋu Djesuwu yulŋu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ayinydja waŋganynha ḏarramu ŋuliŋuruyi miṯtjiŋuru waŋana gawaw'yurruna Djesuwala bitjarrana, “Buku-djulŋi Garray! Ḏukmaraŋa ŋarraku ŋunha gäthu'mirriŋunha ḏarramunha. Nhäŋa ŋanya ŋunha ya', ŋunhana liŋgu ŋarraku waŋganynha gäthu'mirriŋ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dhunupana ŋayi djuy'yurrunanydja waŋana walalanha bitjarrana, “Ma' nhumana yurru dhipuŋurunydja marrtji wäŋalili ga wäŋalili malaŋulili. Marrtjiyanydja nhuma yurru, ḻakaraŋanydja marrtjiya biyaka, ‘Godkunydja dhuwala rom liŋguna dhuwalana.’ Ga biyakayi nhuma yurru rerrimirrinhanydja yolŋunha ḏukmaraŋayi.” Bitjarra ŋayi Djesuyu waŋananydja walalan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iripunydja ŋanya ŋuli yätjthunydja birrimbirryu mokuywalanydja mulka ŋanya, bala ŋayi ŋuli ŋunhiyi yothuny'tja yatjunna dhika wirrkina wal'ŋu, ga ŋuriŋi mokuyyunydja birrimbirryu ŋuli ŋanya ŋurrkama munatha'lilina, bala ŋayi ŋuli dhänydja muḻmuḻ'waṉḏirrina. Ga bitjanna liŋgu ŋayi ŋuli mokuyyunydja ŋuriŋinydja ŋanya rirrikmarama yukurra, ga yakana ŋanya ŋayi yurru gonha'yun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waŋananydja ŋarra nhuŋu ŋunha ḻundu'mirriŋunhanydja walalanha ŋurukuyi dhawaṯmaranharawunydja yätjkunydja birrimbirrwu, ga gulkuruna, yakana walala dhawaṯmaraŋala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ŋayi Djesunydja waŋana bitjarrana, “Nhä muka nhuma dhuwala yulŋunydja?... märr-yuwalkthinyamiriwnha walala? Mukthun nhuma yukurra guyaŋirri dhuwala djarrpi'kuma yulŋunydja? Nhämunha'mirri ŋarra yurru nhumalaŋgu galkundja? Nhätha nhuma yurru märr-yuwalkthirrinydja dhika?” Bala ŋayi Djesunydja waŋana bitjarrana ŋurikala bäpa'mirriŋuwalanydja, “Go gäŋana lili ŋarrakala dhuwali nhuŋuway gäthu'mirriŋunhanyd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a ŋunhi ŋayi gäŋalanydja bala galkikuŋalanydja Djesuwalanydja, dhunupana ŋayi ŋuriŋiyi yätjthunydja birrimbirryu ḏur'yurrunana ŋunhiyi yothu'nhanydja, munatha'lilina ŋurrkaŋala, bala ŋayi yukurrana ḏur'yunminana ga dhänydja muḻmuḻ'-waṉḏinana. Bala ŋayi Djesu waŋananydja dhawaṯmaraŋalana yana ŋunhiyi yätjnhanydja birrimbirrnha ŋuliŋuruyi yothu'walanydja, ga dhunupana yana yothunydja ŋunhi ḏukthurrunana. Bala ŋayi Djesuyu wekaŋala balayi ŋunhiyi yothunhanydja bäpa'mirriŋuwalana goŋlil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Ga walalanydja ŋunhi yolŋunydja walala mirithinana wal'ŋu ṉirryurrunana nhäŋala Godku ganydjarr-ḏumurrunydja rom.Djesu biyapul ḻakaranhamina nhanukalayŋuwuy ŋayi rakunydhinyar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Walalanydja ŋunhi yolŋu'-yulŋuyunydja mukthurruna yana guyaŋina yukurrana ŋupara ŋunhi Djesuwu ŋamakurru' wal'ŋu dhika djäma. Bala ŋayi Djesunydja bilyun ga waŋa ŋunhi nhanŋuway ŋayi ḻundu'mirriŋunha walalanha bitjann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äkiri'-witjurranydja ŋamathaŋa dhiyaku dhärukkunydja ŋunhi ŋarra yurru waŋa, ga nherrala nhokalay nhe ḻiyalilinydja. Galkina dhuwala walunydja, ŋarranha yurru walala goŋlili wekama ŋurikala yolŋu'-yulŋuwalana,” bitjarr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urru walalanydja nhanukala ḻundu'mirriŋuyunydja walalay yakana dharaŋara wal'ŋu ŋunhiyi dhäruk ŋunhi ŋayi yukurrana nhaltjarra ḻakaranhamina walalaŋgu, liŋgu ŋunhi mayaliny'tja yukurrana baḏak djuḻuḻ'yurruna ŋorrana, yakana walala ŋäkula dharaŋaranydja manapara, yurru walala yakana dhä-wirrka'yurrunanydja ŋanya balanydja, liŋgu walala barrarinana ŋuli ya', dhä-wirrka'yunarawunydja.Ŋurruŋu yolŋu yurru dhuḏi'yunmaranhamirri ŋanyapinyay ŋay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dhäŋuru ŋuliŋuruyinydja walala yukurrana ḻundu'mirriŋunydja walala nhanŋu Djesuwu waŋanhamina dhä-ḏal'yunminana, yol ŋunhi garrwar wal'ŋu ŋunhilimi walalaŋgala malaŋur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Ŋayi Djesunydja marŋgithina walalaŋgu, nhaltjarra walala yukurrana ŋunhi waŋanhamina, bala ŋayi Djesuyunydja märraŋala yothu'nhana ḻaw'maraŋala, bala nherrara nhanukiyingala gali'lil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yapul ŋayi bitjarranydja waŋanayi walalaŋgala, “Yaka gäŋa dharpa marrtjinyaramirrinydja ga ŋatha ga ŋula nhä rrupiya, ga bathi rrupiyawuy. Yana waŋganynha nherrala girri'na nhuŋuway, ga liŋgun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a dhunupana ŋayi waŋanana nhanŋuway ŋunhi ḻundu'mirriŋunhanydja walalanha bitjarrana, “Ŋunhi yurru ŋula yol yolŋu gumurr-ŋamathirri ga galkikuma märrama waŋganynha ŋula yothu'nha ŋarrakalanydja yäkuyu, ŋunhiyinydja bitjan ŋarranhana ŋayi yukurra märrama, ga ŋunhi nhe yurru bitjandhiyi galkikuma märrama ŋarranhanydja, ŋunhiyinydja bitjan nhe yukurra gumurr-ŋamathirriyi ga galkikuma märrama Gunhu'nhanydja ŋunhi ŋayi djuy'yurruna ŋarranha lili. Ga ŋunhi ŋayi yurru yolŋu nyilŋ'maranhamirri, yutjuwaḻa'kunhamirri ŋanyapinyay ŋayi, ŋayina ŋunhiyinayi yolŋu yurru yuwalktja wal'ŋu garrwarnydj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la ŋayi Djondja waŋana bitjarrana, “Way Garray, ŋunha yolŋunha ŋanapurru nhäŋala, ŋayi yukurrana djäma dhawaṯmaraŋala yätjnha birrimbirrnha nhokala yäkuyu. Ga ŋanapurrunydja ŋanya waŋana ḏaḏawmaraŋala ŋunhayi, liŋgu yaka ŋayi ŋunhayi ŋilimurruŋgala miṯtjiŋur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a ŋayi Djesunydja buku-wakmaraŋala waŋana walalaŋgunydja bitjarra, “Gonha'yurra ŋanya, gonha ŋayi djäma yurru. Yaka ŋanya ḏaḏawmaraŋa. Liŋgu ŋunhi ŋayi yakanydja ŋula yol wiripuŋura gali'ŋura, nhumalaŋgunydja ḏaḏawmaranharamirri, ŋunhiyinydjayi yolŋu nhumalaŋgalana gali'ŋura, bitjan guŋga'yunaramirri ŋayi nhumalaŋguna.”Djamariyawuy wäŋawuy yolŋu walala yaka ḏukṯukthina ga gumurr-ŋamathina Djesuw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o, walunydja marrtjina ŋunhi djuḻkthu'-djuḻkthurrunana, ga nhanŋunydja marrtjina walu galkithinana Djesuwunydja ŋunhi ŋayi yurru Gunhu'yu ŋanya djaw'yunna yana djiwarr'lilina ŋunhana, bala ŋayi ḻiya-ŋamaŋamayunminanydja ḏälkuŋala yana nherraranydja ŋunhiyi, ŋunhi ŋayi yurru marrtjina yana-wala Djurutjalamlilinydj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ala djuy'yurruna ŋayi ŋäthilinydja dhäwu'mirrinha maṉḏanha, maṉḏa yurru ŋäthilimirriyama wäŋa nhanŋu Djesuwu, yurruna ŋayi yurru bunanydja. Bala maṉḏa marrtjinana ga bunananydja maṉḏa waŋganyŋura Djamariyawuyŋuwala wäŋaŋuranydj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Ga ŋunhiliyinydja wäŋaŋura yolŋu walala yaka ḏukṯukthina nhanŋu Djesuwu, liŋgu walala marŋgithina nhanŋu ŋunhi ŋayi ḻiya-ŋamaŋamayunmina ŋayi yurru marrtji bala Djurutjalamlili.]]></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Ga ŋunhi walala yakanydja nhanŋu gumurr-ŋamathina, yana walalanydja bukuyu-ŋurrkaŋala warray ŋanya bitjarrayi warray, bala maṉḏanydja Djondja ga Djayimdja wirrkina ŋoy-dharrana walalaŋgu, bala maṉḏa waŋana bitjarrana Djesuwu, “Garray, nhämirri balaŋu ŋanapurru ŋuli waŋi yana dhäruktja, bala ŋayi ŋuli gurthana beŋurunydja djiwarr'ŋurunydja yarrupthurru, bala warrpam'thurruna ŋuli yolŋu-yulŋunhanydja nhäranhamaraŋu. Dhiyaku nhenydja ḏukṯuk?”]]></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Ga dhunupana ŋayi Djesunydja bilyurruna, bala ḏaḏawmaraŋalana maṉḏanha bitjarrana, “Yaka maṉḏa biyakayi. Nhä dhuwalanydja?... yätj maṉḏa?” bitjarr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ala walala gonha'yurruna ŋunhiyinydja wäŋa, bala marrtjina wiripuŋulilina wäŋalili.Djesuwalanydja malthunaramirriyu yurru nherraṉ Djesunha ŋurrulili yan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Yo, marrtjinanydja walala yukurrana-a-a, dhukarr-ŋuparana bala-a-a, Djesu ga nhanŋu ḻundu'mirriŋu walala. Ga ŋunhili gandarrŋuranydja, bala ŋayi waŋganydhu yolŋuyu ŋanya waŋana bitjarrana Djesunha, “Garray, ŋarranydja yurru malthunna nhuŋu yukurra wanhamala nhe yurru marrtj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 nhuma yurru bunanydja ŋunhili wäŋaŋura, ŋuli nhumalaŋgu yurru ŋula yol yolŋu wäthundja nhanukalay bala'lili, yana marrtjiya ga nhiniya ŋunhiliyi yulŋunydja, yana liŋgu ga ganan nhe yurru ŋunhiyi wäŋanh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Ga ŋayinydja Djesunydja waŋana buku-wakmaraŋala bitjarra, “Dälnha dhuwala yolŋuwu märr-yuwalkkunydja wal'ŋu malthunarawu ŋarraku. Ŋunha wäyingu wakinŋuwunydja wäŋa marrtji dhärra'-dharra, wäŋamirri walala warrpam', ga buṯthunaramirriwu wäyingu ga wäŋayi yana, yurru ŋarrakunydja bäyŋuna wäŋa ŋula ŋorranharaw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Ga bitjarra liŋgu wiripuŋuwunydja yolŋuwu ŋayi waŋanayi, “Go malthurra ŋarrakuna,” bitjarra. Ga ŋayinydja ŋunhi yolŋunydja waŋana bitjarra warray, “Bulnha ŋathili, ŋarra yurru dhiyala bäyma nhina yukurra, ga bäy ŋayi yurru bäpa'mirriŋuna ŋarraku bäyŋuthirri, bala ŋarra yurru ŋanya dholkumana, bala ŋuliŋuruna dhäŋuru ŋarra yurru malthundja nhuŋu,” bitjarra.]]></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Ga ŋayi Djesunydja waŋana buku-wakmaraŋala nhanŋu bitjarra, “Ŋunhinydja yolŋu walala ŋunhi walala yukurra nhina rakunydhinyaramirriŋura romŋura, walalana yurru dholkuma rakunymirrinhanydja ŋunhi. Nhenydja yurru marrtjiya, ga ḻakaraŋa dhäwu' birrŋ'maraŋana yolŋu'-yulŋuwanydja ŋunhi Godtja ŋunha rom-waṯaŋu warray wal'ŋu walŋamirriwu romg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Ga wiripunydja yolŋu marrtjina ga waŋana bitjarra, “Garray, ŋarranydja yurru malthun nhuŋuna. Yurru ŋäthilinydja ŋarra yurru balayi marrtji, ga waŋanharamirri ŋanapurru yurru yukurra ŋunha ŋarraku gurruṯu'mirri walala. Ŋunhi walala yurru waŋa yuramanydja ŋarraku, bala ŋarra yurru malthunna yana nhuŋu,” bitjarra.]]></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Ga ŋayi Djesunydja waŋana nhanŋu bitjarra, “Ŋunhi yurru yolŋuyu ŋurru-yirr'yun nherraṉ munatha' yaw'yun marrtji bala, nhämanydja ŋayi yurru ŋuriŋiyi dhunupa yana-wala wanhamala ŋayi yukurra ŋunhi marrtji yurru. Ŋuli ŋayi yurru waṯthu'-waṯthun nhäma, bala roŋiyirrinydja nhä ŋunhayi ḏiltjiŋura nhanukala, yakana ŋayi yurru ŋamathama djäma dhunupa ŋunhiyinydja munatha'. Ga ŋunhi yurru yolŋu waṯthun nhäma ŋäthiliŋunydja ŋunhi nhä malanha ŋunhi ŋayi yukurrana ŋäthili ŋayathaŋala galkikuŋala, yakana ŋayi yurru ŋunhinydjayi yolŋu yuwalkkuma malthun ŋarrakunydja, ŋayi yurru yakana yuwalk wal'ŋu nhina yukurra Godkalanydja romŋura.” Bitjarra ŋayi Djesuyu ḻakaraŋalanydj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li nhuma yurru marrtji wiripuŋuwala wäŋalili, ŋunhimala ŋunhi yukurra ŋula yol yaka nhumalaŋgu gumurr-ŋamathirri, liŋgu walala yaka djäl ŋänharawu nhumalaŋgalaŋuwu dhäwu'wu, yana gonha'yurrana ŋunhiyinydja wäŋa. Yurru milkuŋa yulŋunydja walalaŋgala ŋunhi nhe yurru gonha'yundja walalanha; gaŋgathiyanydja, bala djalk-djalkthurra yulŋunydja munathany'tja nhokalay ḻukuŋurunydja, märr yurru walala dharaŋan walalaŋguway yätj, ŋunhi walalaŋgu ŋayaŋu dhaḻ'yunmirrinydja yukurra.” Ga bitjarra ŋayi Djesuyu walalanha waŋananydja. Bala walala marrtji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rrtjinanydja walala yukurrana wäŋalili ga wäŋalili ga wäŋalili, ḻakaraŋalanydja marrtjina dhäwu' yolŋu'-yulŋuwa bala, ga bitjarrayi ḏukmaraŋala yolŋunhanydja walalanha birrka'mirriŋura yana.Yiritthu ŋäkula ŋanya Djes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linyaramirriyunydjayi buŋgawanydja ŋurruŋunydja yukurrana nhinana ŋuriki wäŋawu Galaliwunydja yäku Giŋ-Yirit, bala ŋayi ŋuriŋiyi buŋgawayunydja ŋäkula ŋanya Djesunhana ganydjarr-ḏumurruwuynha djämawuy, yurru guḻku'thinana nhanukala mirithinana yulŋunydja muḻkurrŋuranydja, liŋgu wiripu-guḻkuny'tja yukurrana yolŋu walala waŋana bitjarra, “Ŋunhayina ŋayi Djondja mak bay', ḻiya-ḻupmaranhamirrinydja ŋunhinydja yolŋu, ŋulaŋuru ŋayi yawungu mak biyapul walŋathirri rakunyŋuruŋ”]]></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2026-05-20T12:12:42Z</dcterms:created>
  <dcterms:modified xsi:type="dcterms:W3CDTF">2026-05-20T12:12:42Z</dcterms:modified>
  <dc:title>Bible.com.au: Luk 9:1-62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