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rranydja dhuwala balanyarayiŋga nherraṉara ŋurruŋuwuŋu yolŋuwuŋu bitjan nhe, bala ŋarrana dhuwala ŋurruŋunydja yolŋu ŋarrakalaŋuwu miriŋuwunydja malaŋuwu; walala ŋuli dhäruktja ŋarranha märramana yana, bili ŋarra ŋuli waŋa yäkuyu yana ŋurikala yolŋuwala ŋunhi ŋayi ŋarranha nherrara. Ŋarra ŋuli waŋanydja ŋula yolku waŋganygu bitjandja, ‘Gatjuy marrtjiya,’ bala ŋayinydja yurru marrtjina yana, ga wiripuwunydja ŋarra ŋuli waŋa, ‘Go marrtjiya lili,’ bitjan, ga ŋayinydja yurru marrtjina lili yana, ga djämamirrinhanydja ŋarrakuway ŋarra ŋuli waŋa, ‘Ma' djäma biyaka' bitjan, bala ŋayi ŋuli djämana yana-wala. Ga nhenydja yurru biyakayi dhäruknha yana wekaŋa, bala ŋayi yurru rerriyunydja ŋunhayi yolŋunhanydja gonha'yun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Djesuyu ŋäkulanydja ŋunhi dhäruktja ṉirryurrunana dhikana, bala bilyurrunanydja ŋayi, ga waŋana bitjarrana ŋurikala yolŋu'-yulŋuwalanydja. “Way, ŋuruŋunydja dhuwala mulkuruyunydja wirrki warray ŋarranha märr-yuwalkthirri yukurra. Yaka warray ŋarra maḻŋ'maraŋala balanyarayi ŋayaŋu-yuwalkthinyara Yitjuralpuyŋuwala ŋula waŋganygala yolŋuwala ŋäthilinydja; yakana ŋula waŋgany ŋarrakuwaynydja miṯtji märr-yuwalkthirri ŋuli bitjandh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unhi dhäwu'mirrinydja walala roŋiyinana balayi ŋurikalayi buŋgawa'mirriŋuwalana wäŋalili, bala maḻŋ'maraŋalanydja walala ŋunhi rerrimirrinhanydja yolŋunha ŋamakuḻi'na ŋayi yukurrana nhinana ḏäwalana, liŋguwuynha ŋunhi ḏukthunarana ŋuliŋuruyi rerriŋurunydja.Djesuyu gaŋgathinyamirriyaŋala rakunynha ḏarramunha waku'mirriŋunha buku-wurthapuywu miyalk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iripuŋuyunydja waluyu, Djesu ga nhanŋu ḻundu'mirriŋu walala marrtji bala wäŋalili yäkulili Nayinlili, ga wiripu-guḻkuny'tja yolŋu'-yulŋu walala malthundhi marrtji nhanŋu Djesuwu ŋula nhämunha' miṯtj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rrtjinydja walala yukurra bala-a-a, ga ŋunhiliyi ṉapuŋgany'tja wäŋaŋura walala gumurr-wunharamirrina, walalanydja ŋuliŋuruyi wäŋaŋuru marrtji gäma rakunynha yolŋunha dhawaṯmarama lili. Ga ŋayinydja marrtji miyalktja ŋäthina bala malthundja, yurru ŋayi ŋunhiyi miyalk dhuway-rakunymirrina yulŋunydja, ga ŋunhiyi ḏarramunha walala marrtji rakunynha gäma bala, ŋunhiyinydja nhanŋu waku'mirriŋuna, ŋunhina liŋgu waŋganynha yana, yurru yuṯa muka yana ŋayi rakunydhirrinydja. Ŋäthinydja ŋayi marrtji bala ŋunhiyi ŋäṉḏi'mirriŋunydja, ga walalanydja marrtji guḻkuny'tja yolŋu'-yulŋu malthundhi nhan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Djesuyu nhämanydja ŋunhiyi ŋäṉḏi'mirriŋunhanydja, bala yana ŋayi wuyunna nhanŋu, ga waŋa bitjanna, “Way miyalk, yaka ŋäthiya,” bitjan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Djesunydja marrtjina bala, bala yana mulka ŋunhiyi dharra'nhana yolŋunha, bala maṉḏanydja ŋunhi gänharamirrinydja maṉḏa dhärrana, galŋa-mundhurrthirrina. Bala ŋayi Djesunydja dhunupana waŋana ŋurikiyi rakunygunydja yolŋuwu bitjanna, “Way ḏarramu, gaŋgathi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dhunupana ŋunhiyi rakunydja ḏarramu gaŋgathirrina, bala yana waŋana dhunupana. Bala ŋayi Djesuyu wekama ŋunhiyi ḏarramunhanydja roŋinyamaramana ŋäṉḏi'mirriŋuwalana, “Ŋay', dhuwalana nhuŋu yothuny'tja,” bitjanna ŋayi Djesu waŋ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bukmaknha ŋunhi yolŋunydja walala wilwilyunmirri ga barrarirrina manapan, bala walala wokthunna yukurra Godku bitjanna gam', “Dhuwalanydja ŋilimurruŋgala biyapulnha wal'ŋu maḻŋ'thurruna, dhäwu'-ḻakaranhamirri Godkuŋu ŋiniya.” Ga wiripu-guḻku'yunydja ḻakaraŋala bitjarrana, “Dhuwalanydja Godnha yana, ŋayipina lili dhunarrana walŋakunharawu nhanukalayŋuwuna ŋayi yolŋu'-yulŋu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dhäwuny'tja dhuwalayi Djesuwalaŋuwuy baḻaka'yurrunana ḻiw'maraŋalana wäŋakurru malaŋukurru, ga bukmaknha yolŋu'-yulŋunydja yukurrana ḻakaranhamina dhiyakuy manymakpuynydja rombuy, ŋunhi nhaltjarra Djesuyu djäma biyapul wal'ŋu yindi.Djondhu djuy'yurruna dhäwu'mirrinha maṉḏanha Djesuwu dhä-wirrka'vunara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ḏukmaraŋala djämamirrinha ŋuriki Rawumbuyŋuwu buŋgawawu yol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Yo, ŋunhiyi Djondja ḻiya-ḻupmaranharamirrinydja yolŋu yukurrana gulŋiyina ḻoḻuŋura, yurru nhanukala ŋuriŋi malthunaramirriyunydja walalay ŋuli yukurranha ḻakaranha nhanŋu ŋanya Djesunhanydja, nhaltjarra ŋayi yukurrana djäma. Bala ŋayi Djondhu djuy'yurruna märrma'nha nhanŋuway malthunaramirrinha maṉḏanha, ŋayi waŋananydja bitjarra, “Gatjuy marrtjiya maṉḏa bala Djesuwala, ga dhä-wirrka'yurra ŋanya biyaka, ‘Yol dhuwala nhe yolŋunydja? Nhenydja dhuwala ŋunhiyi Godthu dhawu'mirriyaŋala djuy'yunarawu?’ biya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maṉḏa marrtjinanydja, bala dhä-wirrka'yurruna ŋanya Djesunha ŋunhiyi Djonguna dhäruk dhuḏakthurruna bitjarrayina, “Yol dhuwala nhe yolŋunydja? Nhenydja dhuwala ŋunhiyi Godthu dhawu'mirriyaŋala djuy'yunarawu?... ŋunhi ŋayi ŋuli Djondhu ḻakaranha ŋanapurruŋgala? Mak dhuwaliyi nhe bäy, mak wiripuŋuwu ŋanapurru yukurra galk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linyaramirriyunydjayi ŋayi Djesuyunydja yukurrana ḏukthunmaraŋala yolŋu'-yulŋunha birrka'mirriŋuru rerriŋuru, ga wiripu-guḻku'nhanydja ŋayi yukurrana bamba'-bambaynha maŋutjimirriyaŋala, ga bitjarrayi liŋgu ŋayi yukurrana mokuynhanydja birrimbirrnha dhawaṯmaraŋala yolŋu'-yulŋuwalaŋuŋu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Djesunydja waŋana bitjarrana balanydja buku-ruŋinyamaraŋalanydja, “Ŋäka ŋamathaŋa yana ŋarrakuŋu dhäwuny'tja, ga nhäŋa yana djämawuy ŋarrakuŋu, nhaltjan ŋarra yukurra djäma dhuwala, ga yurruna marrtjiya roŋiyiyanydja, ga ḻakaraŋa nhanbala Djonba. Bili bambaymirriyunydja yukurra nhämana, ga bunhdhurr ŋunha marrtjina yukurra, ga mäkiri'-dhumukthu ŋämana yukurra, ga ŋunha burrpuy'mirrinydja walala baḏarraŋ'mirrina, burrpuymiriwnha walala, ga rakunymirrinydja yukurra biyapul walŋathirriyi ga nhina marrtji walŋamirrina, ga ŋurruwuykmirriyunydja yukurra ŋämana dhäwu', bala gulŋiyirrina yukurra ŋunhimalayi ŋamakurru'lilinydja romlili wal'ŋ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iyaka walala ḻakaraŋa Djonbanydja, ‘Märr-yuwalkthiya ŋarrakala yulŋunydja yana, ga yakana ŋula märr-yuḻkthurranydja dhumbal'yurranydja ŋarraku, bala nhe yurru galŋa-ŋamathirrina nhina,’ ” bitjarra ŋayi Djesu waŋananydja walalaŋgala. Bala walala marrtjinana roŋiyina balayi Djongal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ŋuliŋuruyinydja bilyun Djesu, ga waŋa ŋunhi yolŋu'-yulŋunhana, ḻakarama yukurra Djonnhana bitjanna. “Nhuma marŋgi muka dhuwala Djongunydja, nhäyinyara ŋayi ŋunhi yolŋu, liŋgu marrtjinya nhuma ŋuli bala ḏiltjilili, ga ŋänha ŋanya dhäwu'wuy ḻakaranhara. Nhuma ŋuli ḻakaranhanydja ŋanya bitjanayiŋga, ŋunhi ŋayinydja dhunupa wal'ŋu yolŋu, ŋayi ŋuli dhäruk ḻakarama ḏäl yana, yaka bilmarama bitjandhiyi, bitjan ŋuli mulmu ŋunhi watayu bo'y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ondja ŋunhi yaka warray rom-wuṉḏaŋarr yolŋu, yaka ŋayi be dhaṯthunmina ḻatju'yu girri'yu, ga nhinanha yukurranha ŋuli ḻatju'ŋura buṉbuŋura bäyŋ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marrtjinyanydja nhuma ŋuli ŋänharawunydja nhanukala Djongala, liŋgu nhuma ŋanya ḻakarama yukurra dhäwu'-ḻakaranhamirri ŋayi Godku, nhanŋu ŋunhi ŋayi yolŋunydja. Ga yuwalk ŋunhi yulŋunydja yana, yurru ŋayi ŋunhiyi Djondja biyapul wal'ŋu ŋurikala wiripu-guḻku'wal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ŋgu ŋayinydja ŋunhiyinydja yolŋu ŋunhi djorra'yunydja ŋunha yukurra ḻakarama ŋanya, liŋgu Godthunydja ŋanya ḻakaraŋala ŋäthili wal'ŋu bitjarra gam', ‘Dhuwaliyina ŋarraku dhäwu'-ḻakaranharamirrinydja yolŋu, ŋunhi ŋanyana ŋarra yurru djuy'yun ŋathil'yundja, ŋayi yurru ŋäthilimirriyama marrtji dhukarrnydja yäkthun, yurruna ŋayinydja yurru Garraynydja bu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ärr-yuwalk yana dhuwala yulŋunydja ŋarra nhumalaŋgu ḻakaramanydja yukurra. Djondja dhuwala biyapul wal'ŋu yolŋu wiripuwurruŋgalanydja, dhiyakalanydja ŋunhi marrtjina yolŋu walala nhinana. Yurru ŋunhinydja yolŋu ŋunhi ŋayi yurru ŋula yolthu ŋäma ŋarraku dhäruk, bala nhina yukurra yurru dhiyala Godkala djiwarr'wuyŋuranydja wal'ŋu Romŋura, ŋuriŋiyina yolŋuyu ŋayina djuḻkmaramanydja yukurra Djonnha, bayyi ŋayi ŋunhi yolŋu gali'wuynydja ga yutjuwaḻ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liŋurunydja dhäŋuru ŋunhi ŋayi Djesu dhawar'yurrunanydja marŋgikunharaŋuru ḻakaranharaŋuru yolŋu'-yulŋuwala, ŋayi marrtjina bala Gapaniyamlili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uriŋi gali'wuyyu ga dhuwurr-yätjmirriyu yolŋuyu walalay ŋäkula ŋanya ŋunhi ŋayi yukurrana Djesuyu ḻakaraŋala bitjarrayi, bala walala yuraŋalana waŋana bitjarrana, “Ŋe, yuwalk muka dhuwala Godkuŋunydja dhukarr nherraṉara ḻatju' dhika wal'ŋu,” bitjarra, liŋgu dhiyaŋuyinydja walalay yolŋu'-yulŋuyu gonha'yurrunana walalaŋguway yätjtja, bala yukurrana ŋayi ḻiya-ḻupmaraŋalana walalanha Djondhu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urru ŋunhinydja walala Rom-dharraymirrinydja yolŋu walala, yaka warray ḏukṯukthina dhärukku nhanŋu ŋänharawu Djesuwu, ŋunhinydja ŋunhi walala ŋuyulkthina, bala yakana walala ḻiya-ḻupmaranhara Djonguŋunydja, liŋgu walala yaka ḏukṯukthina ŋurikiyinydja gatjaḻwu ŋunhi ŋayi nhaltjarra Godthu nherrara walalaŋ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Ga nhumanydja dhuwalanydja walala miṯtji dhuwala nhina yukurra dhiyaŋu-wala, balanyarana nhuma dhuwala yulŋunydja, bitjan yumurrku'na ŋunhi marrtji ḏäpthun ŋaḏi-ḏilkurru. Walala wiripuwurrunydja djamarrkuḻi' waŋa ŋuli bitjan walalaŋgu, ‘Nhäku nhuma ḏukṯukthirrinydja yukurra? Ŋanapurru ŋunhi rirrakaynydja djäma galŋa-djulŋikuŋalanydja, yurru nhumanydja yaka warray ḏuryurruna ga giritjina bäyŋuna. Ga wiripunydja ŋanapurru ŋunhi bäpurru'wuy manikay miyamara, ga nhumanydja yaka warray nyä'yunminanydja yukurrana,’ Yo, balanyarayi nhuma dhuwala yolŋu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unhi ŋayinydja Djondja bunana dhiyala, ŋayinydja ŋuli ŋunhi nhinanha yukurranha galŋa-yätjthinya warray, ŋoy-ŋathamiriw ga gapumiriw, bala ḻakaranhanydja nhuma ŋanya ŋuli mokuywalaŋumirri ŋayi ŋunhiyinydja, bitj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ŋarranydja ŋuli ŋunhi marrtji ga ḻuka ŋatha ga gapu yolŋu'-yulŋuwala warray, galŋa-djulŋithirri warray walalaŋgala manapan, ga ŋarranhanydja nhuma ŋuli ḻakarama yukurra bitjan, ‘Nhäŋa walala ŋanya ya', ŋatha-dhaŋaŋmirrinha yolŋunha ga gapu-lukanharamirrinha, galkina ŋayi ŋurukalana walalaŋgala rom-yätjmirriwalana ŋunha yolŋu'-yulŋuwalanydja.’ Bitjandhiyina nhuma ŋuli ḻakaranhamirrinydja yakana-ḏukṯuk ŋinyalaŋgu, ŋarraku ga nhanŋu Djongu.” Bitjarrayi ŋayi Djesu waŋana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ŋunhi yurru ŋula yolthu märramanydja yukurra ŋunhi nhä malanha dhäruk ŋunhi ŋanya ŋayi yurru Godthu warralkuma maḻŋ'marama, bala ŋayinydja yurru ŋuriŋiyinydja yolŋuyu dharaŋanna, bala yana ḻäy-ruŋiyirrina ŋunhi nhanukuŋunydja guyaŋinyara Godkuŋunydja djambatj warray wal'ŋu dhika warray.Dhäykayu rurrwuyurruna ḻuku Djesunha milkarriy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ŋganymirri yolŋu marrtjina Rom-dharraymirri yäku Djäyman, bala ŋayi märraŋalana garr'yurrunana ŋanya Djesunha nhanukalaynha ŋayi wäŋalil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unhili liŋgu wäŋaŋura, waŋgany miyalk yukurra nhina, yurru ŋayi ŋunhi dhuwurr-yätj miyalktja. Ŋayi ŋuriŋiyi miyalkthu ŋäma ŋanya Djesunha Djäymangala bala'lili, bala ŋayi ŋuriŋiyi miyalkthu märramanydja bäw'nha weyika'na, bala ŋayi marrtjina, bala gärrina ŋunhimala bala'lili, nhäma ŋayi yukurra nhina Djesunydja, ŋatha nhina ḻuk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rrtjinydja bala ŋayi, ga galki ḻukuŋuranydja nhanukala Djesuwala, bala ŋayi dhärrana, ŋäthinydja nhina. Ŋäthinydja ŋayi yukurra, bala nhanŋu milkarrinydja ḻarryun marrtji ḻukulilina nhanukala Djesuwala, bala ŋayi ŋunhiyi miyalk bun'kumu-nyilŋ'thundja, bala yana mulka'kuma nhanukalay ŋayi marwatthuna ŋanya ḻukunydja Djesunha. Bala ŋayi nhina ḻukuna wälkuma ŋanya, ga rarryun buŋgan bäw'nha weyika'na nhanukala ḻukulili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unhi ŋayi nhämanydja Djäymandhu, ŋuriŋi bala'-waṯaŋuyu yolŋuyu, bala ŋayi guyaŋirri ŋayipi bitjan, “Ŋuli ŋayi dhuwala ḏarramu yuwalktja be dhäwu'-ḻakaranhamirri, Gunhu'wuŋunydja djuy'yunara, yana ŋayi bini marŋgithinyanydja dhiyaku dhäykawu, bala djuy'yunana ŋanya yana, liŋgu yätjnha dhuwali miyalknha.” Bitjarra ŋayi guyaŋinanydja gayul Djäymandh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liyi wäŋaŋura yolŋu yukurrana nhinana mulkuru, ŋunhi ŋayi yolŋunydja djäkamirri buŋgawa Rawumbuyŋuwu miriŋuwu walalaŋgu. Ga ŋuriŋi yolŋuyu ḏarramuyu yukurrana ŋayathaŋala djämamirrinha ŋunhi ŋayi mirithirrina nhanŋu yukurrana märr-ŋamathinanydja, yurru ŋunhiyi djämamirrinydja yolŋu mirithinana ŋayi rirrikthurruna yukurrana, galki ŋayi bini rakunydhinyan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ŋayi Djesunydja bilyun, ga waŋa yäku-ḻakarama bitjan, “Djäyman. Ŋarra nhuŋu yurru dhuwala dhäwu' ḻakarama,” bitjan.“Yo manymak Garray. Dhuwala ŋarra mäkiri'-witjunna yukurra yulŋunydja nhuŋu,” bitjan ŋayinydja Djäyman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a ŋayi Djesuyu ḻakaramanydja mayali'kurru dhäwuny'tja bitjanna gam', “Waŋganymirri märrma'yu ḏarramuyu märraŋala rrupiya waŋganyguŋu ḏarramuwuŋu buŋgawawuŋu, yurru wärriku yana ŋunhi yulŋunydja. Yo, waŋganydhunydja märraŋala biyapul wal'ŋu guḻku', ga waŋganydhunydja märr-ḻurrku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urru bäyŋuna maṉḏaku rrupiya buku-ruŋiyinmaranharawunydja. Bala ŋunhiyi ḏarramu buŋgawanydja waŋana bitjarrana, ‘Baynha maṉḏaku ŋunhiyinydja rrupiya. Liŋguna ŋarra bäy-ḻakaraŋalana warrpam'nha,’ bitjarra.” Bala ŋayi Djesuyu dhä-wirrka'yurrunanydja ŋunhi Rom-dharraymirrinhanydja yolŋunha Djäymannhanydja bitjarrana, “Ga wanhaŋunyaramina dhika gali'ŋura yolŋu mirithirrinydja yurru märr-ŋamathirri buŋgawawunydja ŋurikinyd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ala ŋayi ŋunhi Rom-dharraymirrinydja yolŋu waŋana buku-ruŋiyinmaraŋalanydja nhanŋu Djesuwu bitjarra, “Yoooo? Mak ŋunhi yolŋu ŋunhi nhanŋu ŋuriŋi buŋgawayu bäy-ḻakaraŋala buku-mangunhara dhika wal'ŋ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dhunupa dhuwali,” bitjarra ŋayi Djesunydja. Bala ŋayi waṯthurruna ga nhäŋala ŋunhiyi miyalknha, bala waŋana Djäymangala bitjarrana, “Nhäŋa dhuwala miyalknha, ga guyaŋiya. Ŋarranydja gärrina lili dhipala nhokala bala'lili, ga nhenydja yaka warray ŋarranha rurrwuyurruna djalkiri, yurru dhiyaŋunydja gay miyalkthu ŋarranha rurrwuyurruna ḻuku nhanukalay milkarriyu warray, ga baṉḏany'kuŋalanydja marwatthuna nhanukalay ŋayi ŋarranh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bäyŋu nhe ŋula gumurr-waṉḏina ga wälkuŋalanydja ŋarranha, yurru ŋayinydja dhiyaŋunydjayi miyalkthu wälkuŋala warray ŋarranha ḻuku bitjarrana liŋgun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a bäyŋu warray nhe ŋarrakala rarryurruna ḻiyalili buŋgan bäwny'tja ŋunhi ŋarra gärrinanydja lili, yurru dhiyaŋunydja gay miyalkthu ŋarranha ḻuku ŋämira bäw'yu warray wal'ŋu buŋgandh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urru dhiyaŋuyinydja malaŋuyu ŋayi milkumana yukurra mirithirrina buku-mangunharamirri märr-ŋamathinyara; mirithirrina ŋayi yukurra märr-ŋamathirri, liŋgu nhanŋu buku-mangunhara yätj dhuwurr buwayakkuŋalana liŋguna. Ga ŋunhinydja yolŋu ŋunhi ŋayi ŋuli märr wal'ŋu yutjuwaḻa märrama bäy-ḻakaranharawuy nhanukuŋuway ŋayi, ŋayinydja yurru ŋunhiyinydjayi yolŋu ŋarraku märr-ŋamathirri yukurra märr-gaŋga yan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ŋayi Djesunydja waŋana ŋurikiyi miyalkku, “Nhuŋu yätjtja dhuwurr liŋguna buwayakkuŋalana,” bitjarr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la walalanydja ŋuriŋi wiripu-guḻku'yunydja yolŋu'-yulŋuyu ŋunhi walala marrtjina ḏäpthurruna galki nhanukala Djesuwala ŋäkula, bala waŋanhamina bitjanmina warray, “Yol dhuwala ŋayi yolŋunydja? Wanhaŋuwuy dhuwala ŋayi bäy-ḻakaranhamirri yätjkunydja malaŋu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riŋiyi mulkuruyunydja ḏarramuyu ŋäkulana ŋanya Djesunha, bala ŋayi djuy'yurruna Djuwsnhana yolŋu'-yulŋunha ŋaḻapaḻmirrinha bala Djesuwu garr'yunarawuna, märr yurru ŋayi marrtji ga ḏukmarama ŋunhiyi yolŋunha rerrimirrinh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ala ŋayi Djesunydja waŋana bitjarrana nhanŋu ŋuriki miyalkku, “Liŋguna nhe walŋathinanydja dhiyaŋuyina ŋunhi nhe märr-yuwalkthina ŋarranha. Gatjuy marrtjiyana yänana-wala, ŋoy-yal'yunaran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walala ŋunhi dhäwu'mirrinydja walala marrtjinana ga burway bunana Djesuwa, bala waŋana bitjarrana, “Way buku-djulŋi, go marrtjiya ga guŋga'yurra ŋanya,” bitjarra. “Ŋamakurru' yana ŋunha ŋayi yolŋunydja, ŋunhiyi buŋgaw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yi yukurra mirithirri märr-ŋamathirrinydja ŋilimurruŋgu Djuwskunydja miṯtjiwu, ga bitjarrayi ŋayi dhuḻ'yurrunayi buṉbu buku-ŋal'yunaramirrinydja ŋanapurruŋgu.” Bitjarra walala yukurrana ḻakaraŋalanydja, bala ŋayi Djesunydja marrtjinana yana walalambala malthurru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rrtjinanydja walala yukurrana bala-a-a, yana liŋgu-u-u ga galkina ŋurikalayina ḏarramuwala wäŋaŋura, bala walala nhäŋala wiripunhana dhäwu'mirrinha yolŋunha, ŋunhi ŋayinydja ŋunhiyinydjayi djuy'yunara ŋurikiŋiyi liŋgu buŋgawawuŋu, bala ŋayi ḻakaraŋalana dhäruknha ŋunhinha buŋgawanhana bitjarrana gam', “Garray, yaka ḏukṯukthiya marrtjinyarawunydja lili. Ŋarranydja dhuwala yaka dhuwurr-ŋamakurrunydja yolŋu; yaka nhe yurru marrtji ŋarrakalanydja wäŋa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yaka ŋarra ŋamakurru' marrtjinyarawu balayi nhokalanydja. Yaka ŋarra yurru ḻayḻaymaramanydja nhuna, yana waŋiya dhäruknha waŋganynha, bala yurru ŋarraku ŋunhayi djämamirrinydja yolŋu ḏukthunna.]]></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2026-05-20T12:16:14Z</dcterms:created>
  <dcterms:modified xsi:type="dcterms:W3CDTF">2026-05-20T12:16:14Z</dcterms:modified>
  <dc:title>Bible.com.au: Luk 7:1-50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