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54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 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ŋunhiliyinydja Djäyman-Betayu nhäŋala dharaŋarana wal'ŋu yanana, bala ṉepaḻ-nyilŋ'thurrunanydja ŋayi ḻukulilina ŋunhana nhanukala Djesuwala, bala ŋayi waŋana bitjarrana, “Garray, gonha'yurrana nhe yurru ŋarranhanydja, liŋgu ŋarranydja dhuwala yätjnha wal'ŋu yana yolŋu, yakana ŋamakur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ayinydja ŋunhi Djäymandhunydja nhäŋala ṉirryurrunana ŋunhiyi guyanha miṯtjinydja, ŋunhi walala biyapulnha wal'ŋu märraŋ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bitjarrayi liŋgu walalanydja nhäŋala ṉirryurrunayi ŋuriŋi guŋga'yunaramirriyunydja Betawala, Djayimdhunydja ga Djondhunydja, ŋurikalanydja gäthu'mirriŋuyu Djipitiwalanydja. Bala ŋayi ŋuliŋuruyinydja Djesu waŋana Djäymangala bitjarrana, “Beta, yakana nhe yurru barrarirrinydja. Dhipuŋuruyinydja dhäŋuru nhe yurru gaṯmarama yolŋunhana märrama ŋarr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dhäŋuru ŋuliŋuruyinydja walala ŋunhi mitjiyanhanydja warryurruna ŋunhawalana raŋililina, bala walala gonha'yurruna bukmaknha ŋunhiyi nhä malanha, bala malthurrunana yana nhanŋu Djesuwuna.Djesuyu ḏukmaraŋala burrpuymirrinha yolŋu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ŋganymirri waluyu ŋayinydja marrtji burrpuymirri warray yolŋu buna nhanbala Djesuwa, bala ŋayi ṉepaḻ-nyilŋ'thundja, ga bitjanna waŋa, “Garray guŋga'yurra ŋarranha. Ŋuli nhe djälnydja, nhe ŋarranha yurru ḏukmaram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yi Djesu goŋ-djarryundja ga mulkana ŋanya, ga bitjanna ŋayi waŋanydja, “Djäl ŋarra dhuwala nhuŋu. Ma', ḏukthurrana yana.” Bala dhunupana yana ŋayi ŋunhiyi ḏarramunydja ḏukthunna, liŋgu rerriyunydja ŋanya ŋuriŋinydja gananna, winya'yunna-wala y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ŋuliŋurunydja Djesu bilyun, ga waŋa ŋanya ḏälyuna dhärukthu, djuy'yunna-wala bitjanna ŋanya, “Way, yaka ḻakaraŋa guḻku'wanydja ŋi! Marrtjiya yana dhunupa ŋunhimala buku-ŋal'yunarawuylili buṉbulili, märr nhuna ŋayi yurru ḏalkarra'mirriyunydja yolŋuyu nhäma'-nhama yukurra ŋunhiliyina. Ga ŋunhi ŋayi yurru manymak-ḻakaramanydja nhuna, bala nhenydja yurru wekama mundhurrnha batharra Gunhu'wu buku-wekaŋanydja, biyakana bitjarra ŋunhi Mawtjitjthu rom nherrara ŋäthili, märr yurru bukmakthirri yolŋunydja walala marŋgithirri nhuŋu, ŋunhi nhenydja liŋguna dhuwali ḏukmaranhar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ga dhäwuny'tja ŋunhiyi Djesuwalaŋuwuy baḻaka'yurrunana yukurrana, bala yolŋunydja walala ḻuŋ'maranhaminana marrtjina biyapulnha guḻku'na miṯtji. Yuwalkthina walala yana ḏukṯukthinanydja nhanŋu Djesuwu dhäwu'wunydja ŋurikiyi ŋänharawunydja, ga bitjarrayi walala ḏukṯukthinayi nhanŋu, ŋayi yurru walŋakumanydja yolŋunha walalanha rerriŋuru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bitjanayi liŋgu ŋayi ŋuli Djesu marrtjinya bala ŋayilpilili wal'ŋu wäŋalili, ga ŋunhalayinydja ŋayipina gänana ŋuli bukumirriyanha Gunhu'wala.Djesuyu ḏukmaraŋala yolŋunha dharraḏa'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waŋganymirrinydja ŋayi Djesu yukurra nhina djinawa bala'ŋura, marŋgikuma yukurra ḻakarama yolŋu'-yulŋunha. Ga ŋunhiliyi miṯtjiŋuranydja yolŋu walala ŋaḻapaḻmirri, Rom-dharraymirri walala ga Rom-marŋgikunharamirri walala, ŋunhiyinydja walala yolŋu'-yulŋu marrtjina yukurrana wäŋaŋuru birrka'mirriŋuru ŋulaŋuru Galaliŋurunydja makarrŋuru, ga wiripunydja marrtjina ŋunhiwalayi barrkuŋuruna wäŋaŋuru Djurutjalamŋuruna, ga wiripuŋuru wäŋaŋuru malaŋuŋuru makarrŋuru Djudiyaŋuru. Yo, Djesuyu yukurrana marŋgikuŋalana ŋunhiliyinydja, ga bitjarrayi ŋayi yukurrana ḏukmaraŋalayi rerriŋurunydja yolŋunha walalanha ganydjarryu Garraywalana Godk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garr'yurruna yolŋunha walalanha malthunarawu galkiw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Bala ŋunhamalayinydja wäŋalili marrtjina yurrum'thurruna yolŋu'-yulŋunydja, ga balany'tja ŋunhi warrpam' dhika gungaŋalana, dhaŋaŋdhinana yukurrana yolŋu'-yulŋuna ŋunhili bala'ŋura, ga dhurrwaranydja ŋunhi balany'tja warrpam'nha gungaŋala yolŋu'-yulŋuyuna.Bala ŋulinyaramirriyu liŋgu, ḏämbumiriw ḏarramuwurru bunana ŋunhiliyi, gäŋalanydja marrtjina lili djaṉdjaṉdhurrunanydja rirrkminynha ḏarramunha, walala ŋunhi djälthinanydja, walala bini gänha ŋanya dhunupaŋga bala Djesuwalaŋga, yurru dhaḻakarrnha walalaŋgu bäyŋuthina gärrinyarawuna.Yo, balany'tja yukurrana ŋunhiyi dhärrana bilkpilk ḻaparra, bala walala ŋunhiyi ḏarramuwurrunydja ŋal'-ŋalyurruna ŋunhimalayi ŋapalilina bala'lili, bala walala ḻapmaraŋala ŋunhiyi ŋapaŋurunydja bala'ŋuru dharpanydja, bala ŋarŋgana ḻapmaraŋala. Bala walala ŋuliwitjarrana ŋarŋgakurruna dhuryunmaraŋala ŋunhinha rerrimirrinhanydja yolŋunha gayan'thamirrina ŋunhi yana miṯtjilili ṉapuŋga'lili, bala gurrunhara ŋunhimala gumurrlilina Djesuw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unhi ŋayi Djesuyu nhäŋalanydja walalanha ŋunhiyinha ḏämbumiriwnha ḻundu'mirriŋunhanydja walalanha, ŋunhi walala yukurrana wirrki dhika märr-yuwalkthina, bala ŋayi Djesunydja waŋana ŋurikalana rerrimirriwalana yolŋuwala bitjarrana gam', “Yolŋu ŋarraku gay'. Nhuŋu yätjtja dhuwurr liŋguna buwayakthin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walalanydja yukurrana ŋunhi Rom-marŋgikunharamirrinydja walala ga Rom-dharraymirrinydja yolŋu walala guyaŋinana yukurrana bitjarrana, “Yol dhuwala ŋayi yolŋunydja? Nhäku dhuwala ŋayi yukurra waŋa yätjkuma Godnhanydja bitjandhiyi? Ŋayinydja yukurra ŋunha guyaŋinyaramirri yanapi ŋayi Gunhu' ŋiniya? Ŋayipina yana Gunhu'yuna yurru bäy-ḻakaramanydja yätjpuy dhuwurrwuy, yakana ŋula yolŋuyu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Djesunydja marŋgithina nhaltjarra ŋunhi walala nhinana guya'-guyaŋina, bala ŋayi waŋana walalaŋgala bitjarrana ŋaḻapaḻmirriwalanydja, “Nhäku nhuma yukurra guyaŋirri bitjan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Ŋunhi ŋarra yurru bäy-ḻakarama yätjpuynydja dhiyaku ḏarramuwu dhuwurrwuy, ga ŋunhi ŋarra yurru baḏarraŋ'kuma rumbal nhanŋu, ŋunhiyinydja maṉḏa bitjan waŋganynha yana yulŋunydja. Ga ŋunhi nhuma yurru nhämanydja rumbalnydja baḏarraŋ'tja ŋanya, balakurru-witjanna nhuma yurru marŋgithirrinydja, ŋarrakunydja dhuwala dhunupa ŋarra yurru bäy-ḻakarama yätjpuynydja dhuwurrwuy dhiyala munatha'ŋura.”Bala ŋayi bilyurruna, ga waŋana ŋurikala rirrkminygalanydja yolŋuwala bitjarrana, “Ma' gaŋgathiyana, ga märraŋana nhuŋuway gayan'thana, bala marrtjiyana nhokiyingala wäŋalili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ŋayi rirrkminydja ŋunhi yolŋu dhunupa ḻaw'yurrunana, bala dhärrana, bala gayan'thana nhanŋuway märraŋala, bala djartjaryurrunana bala nhanukiyingala wäŋalilina, yurru ŋayi yukurrana marrtjinanydja ŋunhiyi wokthurrunana manapara Godnh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walala yolŋu'-yulŋuyunydja nhäŋalana yukurrana ŋanya, ga wirrkina dhika mel-ḻarr'yurruna, ṉirryurrunana nhäŋala, borrk-beyaṉiyinana manapara. Bala walala dhika bena märr-yiŋgathinanydja yukurrana Gunhu'wu, bala waŋana bitjarrana, “Nhä dhuwalanydja ḻatjuny'tja dhikanydja rom ŋilimurru nhäŋala gäthuranydja.”Djesuyu garr'yurruna rrupiya-gombunharamirrinha yolŋun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ŋayi Djesu ŋuliŋuruyinydja marrtjina yukurrana dhukarr-ŋuparana, bala ŋayi nhäŋala waŋganynhana yolŋunha, ŋayi nhinana gombu'-gumbuŋala rrupiya yolŋunha walalanha, liŋgu nhanŋu ŋunhiyinydja djäma, rrupiyawunydja gombunharawu, yurru yäkunydja ŋayi ŋunhiyi yolŋu Lepay, (ga wiripunydja ŋayi yäku Mathuyu.)Nhinananydja ŋayi yukurrana Lepay, djäma ŋayi yukurrana, bala ŋayi Djesunydja waŋa nhanŋu bitjanna, “Way yolŋu, go ŋarrakuna malthurr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yolŋunydja ŋunhiyi dhunupana yana gaŋgathinana, gonha'yurrunana bukmaktja ŋunhiyi nhä malanha, bala malthurrunana nhanŋu Djesuwu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ga dhäŋuru ŋuliŋurunydja ŋayi Lepayyu ḏarramuyu ŋuriŋi ŋäthilimirriyaŋala ŋamaŋamayurruna ŋathana nhanukalay ŋayi ŋunhili wäŋaŋura, bala ŋayi marrtjina ḻuŋ'maraŋalana ŋunhi guḻku'nhana rrupiya-gombunharamirrinhanydja walalanha yolŋu'-yulŋunha, ga wiripu-guḻku'nha yolŋu'-yulŋunha, ŋunhinha walalanha ŋunhi walala ŋuli ŋaḻapaḻmirriyu walalanha ḻakarama dhuwurr-yätjmirri, bala nhinananydja walala marrtjina ḻukana ŋathana waŋganyŋurana manapa Djesuwala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ŋganymirrinydja ŋayi Djesu yukurrana dhärrana raŋiŋura gali'ŋura, gapu-guḻun'ŋura yäkuŋura Galali, ga walalanydja yolŋu'-yulŋunydja guḻku'na marrtjina ḻuŋ'thurruna nhanukala, dhirrimuknha marrtjina giṯthurruna galki'-galkina, liŋgu walala yukurrana ḏukṯukthina ŋänharawu Godkalaŋu dhäruk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ŋuriŋi ŋaḻapaḻmirriyunydja Rom-dharraymirriyunydja ga Rom-marŋgikunhamirriyunydja waŋana ŋunhina Djesuwuna ḻundu'mirriŋunha walalanha bitjarrana, “Nhäku nhuma yukurra ḻuka ŋatha ŋurukala dhuwurr-yätjmirriwala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ŋayi Djesuyunydja dharrana ŋäkula warray walalanha, bala ŋayina walalaŋgu buku-wakmaraŋalanydja waŋana, bitjarranydja gam' ḻakaraŋala. “Ŋunhi ŋuli yolŋu guyaŋinyamirri ŋamakurruny'tja, ŋayinydja yurru ŋunhiyinydja yolŋu yaka marrtji ŋula yolkala ŋamathanharawunydja rerriŋuru; ŋunhiyi liŋgu yurru rerrimirri yolŋu marrtjinydja ḏukmaranharawunydja djämawuy ŋula yolkuŋ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Ŋarranydja dhuwala yaka marrtjina ŋurikinydja yolŋuwu ŋunhi ŋayi yukurra nhina dhuwurr-dhunupa be; yana ŋarra marrtjinanydja lili dhuwurr-yätjmirriwu yolŋuwu walalaŋgu, märr yurru walala bilyun, bala gananna walalaŋguway yätjtja, bala walŋathirrina nhina.”Ḻakarama yukurra yuṯawuy rombuy ga ŋäthiliŋuwu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ŋganymirri wiripu-guḻku' yolŋu'-yulŋu marrtji bala Djesuwala, ga waŋa dhä-wirrka'yun bitjan gam', “Way, ŋunha Djongu yukurra malthunaramirri walala buku-ŋal'yunna ŋuli ŋoy-ŋathamiriwnha, ga ŋunha malthunaramirri walala Rom-dharraymirriwunydja walalaŋgu, walala ŋuli bitjandhi bili ŋoy-ŋathamiriw buku-ŋal'yun yana. Ga nhuŋunydja ḻundu'mirriŋu walala ŋuli bitjan warray liŋgu ḻuka warray ŋatha yukurra. Nhäku warray walala ŋuli yakanydja nhina ŋoy-ŋathamiriwnyd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5 ]]></a:t>
            </a:r>
            <a:r>
              <a:rPr lang="en-US" b="1" sz="3000" spc="0" u="none">
                <a:solidFill>
                  <a:srgbClr val="000000">
                    <a:alpha val="100.00%"/>
                  </a:srgbClr>
                </a:solidFill>
                <a:latin typeface="Calibri"/>
              </a:rPr>
              <a:t><![CDATA[Bala ŋayi Djesuyunydja buku-wakmarama ḻakarama walalaŋgu mayali'kurruna dhäwu', bitjanna gam', “Ŋunhi ŋuli yolŋu'-yulŋunydja waŋgany-manapanmirri marrtji ḻuŋ'thun bitjan gumurr-ŋamathirri ŋurikinydja yolŋuwu ḏarramuwu ŋunhi ŋayi ŋuli märramana nhanŋuway dhäykanha, bala nhaltjanna walalanydja yurru?... nhina ŋoy-ŋathamiriw yukurra? Bäyŋu warray, yana walala yurru ḻukana marrtji goŋmirriyirrina bitjanna ŋurikalayina ḏarramuwalana, ga yana liŋgu ga ganan ŋayi yurru walalanha ŋuriŋiyi. Ga ŋarrakunydja dhuwalanydja walala ḻundu'mirriŋu walala balanyarayi bitjan ŋunhiyi walala, ga ŋarranydja dhuwala balanyara bitjan ŋunhiyi ḏarramu yolŋu. Galkina dhuwala ŋarra yurru gananna walalanha yulŋunydja, ga dhäŋuru ŋuliŋuruyina walala yurru bitjandhiyinydja ŋoy-ŋathamiriwnydja nhi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ala ŋayi Djesuyu wiripunydja mayali'mirri ḻakaraŋala dhäwu' bitjarrana gam', marŋgikuŋalanydja walalanha. “Ŋäthiliŋunydja rom dhuwala balanyara bitjan ŋäthiliŋu girri' bätjupatju. Ŋunhi ŋuli yolŋuwu ŋäthiliŋunydja bätjupatju barr'yun, yakana ŋayi yurru ŋula yuṯanhanydja girri'nha yarrarr'marama, bala dhä-manapan mam'marama ŋunhiwala ŋäthiliŋulilinydja ḻatju'kumanydja biyapul. Ŋuli ŋayi yurru bitjandhi rrambaŋikumanydja mam'marama maṉḏanha, ŋäthiliŋunha ga yuṯanha, ŋunhiyinydja bitjan ŋayi yurru yätjkumana ŋunhi yuṯanhana girri'nha, ga ŋayinydja ŋunhiyinydja ŋäthiliŋunydja yurru yakana ŋamathirri ŋuriŋiyinydja, liŋgu ŋunhi yuṯanydja wiripu warray wal'ŋu, ganaŋ'thun yukurra ŋurikala ŋäthiliŋuwalanydja.” Bitjarra ŋayi Djesuyu ḻakaraŋalanydja, märr yurru yolŋu'-yulŋuyu yaka yuṯanha romnha waŋgany-manapan ŋäthiliŋulili rrambaŋikum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wiripunydja ŋayi Djesuyu bitjarrayi bili ḻakaraŋala mayali'mirri dhäwu', dhuwala gam', “Ŋarrakunydja rom dhuwala balanyara bitjan yuṯa weyika' borum. Ŋunhi ŋuli yolŋuyu djäma yuṯanydja weyika' borum, yakana yurru ŋayi rarryun ŋunhiyi ŋäthiliŋulilinydja bathilili, balanyaralilinydja bitjan ŋäthiliŋu ḏimbuka, liŋgu ŋunhiyi ŋäthiliŋunydja bathi yurru yana baw'yunna ŋuriŋiyi yuṯayunydja weyika'yu, bala yurru ŋunhi weyikany'tja ḻarryun winya'yunna marrtji, ga bathi yurru ŋunhi yätjthirri buruŋgulkthirrina yan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 ŋunhi yurru yolŋuyu märrama yuṯa wal'ŋu weyika' borum, yana ŋayi yurru ŋunhi rarryundja yuṯalilina bathililinyd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 wiripunydja ŋayi Djesuyu bitjarrayi bili ḻakaraŋala mayali'mirri dhäwu', bitjarra gam' ḻakaraŋala, “Ŋunhi ŋuli yolŋuyu ḻuka ŋäthiliŋunydja weyika'nha borumnha, bala ŋayi yurru waŋanydja bitjanna, ‘Manymak warray dhuwalanydja ŋäthiliŋunydja. Yakana ŋarra ḏukṯuk yuṯawunydja', bitjanna. Yo, yolŋu'-yulŋuyunydja ŋuli bitjandhiyina yakana waḏutja ganan ŋäthiliŋunydja ŋunhiyi rom, bala marrtji yuṯakurrunydja romgurru.” Bitjarrayina ŋayi Djesuyu waŋana ḻakaraŋalanydj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yi Djesu waṯthurruna ga dharr-way nhäŋala märrma'na mitjiya maṉḏanha, dhärrana yukurrana raŋiŋura, ŋunhi walala guya-djämamirriyu ŋuriŋi walalay warryu'-warryurruna ŋunhiwala raŋilili, bala walala yukurrana rurrwuyurrunana walalaŋguway ganybuna ŋarriri'wuy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Djesunydja wapthurruna waŋganylilina marthaŋalili, ŋunhi ŋayi mitjiyanydja ŋunhiyi Djäyman-Betawu. Bala ŋayi waŋana Djäymangalanydja bitjarrana, “Dhuwala nhe yurru mitjiyanha ḏur'yun, bitjan bala ya' giṯmarama dhuḻmulili wal'ŋu märr.” Bala dharawukkuŋalanydja ŋayi ŋunhi mitjiyanydja, ga ŋuliŋuruyinayi Djesuyu yukurrana marŋgikuŋalanydja ḻakaraŋalanydja yolŋu'-yulŋuw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ḻakaraŋalanydja ŋayi yukurrana Godku dhäruktja, ga ŋunhi ŋayi dhawar'yurrunanydja, bala ŋayi waŋana Betawalana, “Go, wapthurrana lili dhipala mitjiyalilina. Giṯmaraŋanydja marrtjiya bala ŋunha yana wal'ŋu dhuḻmulili gapulili, nhepi ga ŋuruŋu ya' guŋga'yunaramirriyu walalay nhokala. Nhuma yurru ḏupthun ganybunhanydja ŋunhawalayina, bala märrama guḻku'na mirithirrina guy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ayinydja waŋana Djäymandja bitjarra, “Garray, liŋgu muka dhuwala ŋanapurru munha-ŋupara warkthurrunanydja yukurrana, ga bäyŋuna ŋanapurru gaṯmaraŋala ŋula guya. Yurru ŋarra ḏupthun warray yurru yulŋunydja biyapul, liŋgu nhena dhuwali waŋ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bala walala giṯthurrunana marrtjina bala ŋunhana yana dhuḻmulilina wal'ŋu gapulili, ga ŋunhalayina walala ŋurrkaŋala ŋunhi ganybunhanydja. Ga dhunupana yana ŋunhiyi ganybunydja dhaŋaŋdhinana guyayuna, mirithirrina wal'ŋu ŋula nhämunha'na dhikana, galki ŋunhiyi ganybunydja bini bakthun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walala waṉa'yurruna ŋunha bala wiripuŋulili mitjiyalili guŋga'yunarawuna, bala walala marrtjinana ga märrma'thinana ŋunhi marthaŋanydja maṉḏanha dhaŋaŋdhinana ŋuriŋiyi guyayunydja, galki bini guḻwuḻyunana ŋunhi mitjiya maṉḏanha.]]></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2026-05-20T12:12:42Z</dcterms:created>
  <dcterms:modified xsi:type="dcterms:W3CDTF">2026-05-20T12:12:42Z</dcterms:modified>
  <dc:title>Bible.com.au: Luk 5:1-39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