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73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24: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walala ŋuriŋiyi dhäykawurruyunydja guyaŋinana ŋunhiyi dhäruktja ŋanya Djesu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 dhunupana gonha'yurrunana ŋunhiyinydja molunydja, ga roŋiyinana gundupuŋala balayi ŋurikalayi 11-gala ḻundu'mirriŋuwala walalaŋgala nhanukalaŋuwala, ga wiripu-guḻku'wala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walala ḻakaraŋalana yukurrana nhaltjarra ŋunhiliyi walalaŋgala maḻŋ'thurruna. Ga dhuwala walala ŋunhi dhäykawurru yäkunydja gam', Merri Maktalawuy ga Djawina ga Merri ŋäṉḏi'mirriŋu Djayimgu, ga wiripu-guḻku' dhäykawur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ḻakaraŋalanydja walala ŋunhi ŋurikalayi bo'puyŋuwalanydja bitjarrayina, yurru walalanydja yaka märr-yuwalkthina walalaŋgala dhärukthu, walala guyaŋina ŋunhi dhäykawurrunhanydja yanapi walala yukirri ŋula nhäna ḻakaraŋu, dhäwu'na waŋgany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nydja dhunupana yana Betanydja gaŋgathina, bala waṉḏinana ŋunhiwala liŋgu mathirralili molulili, ga buku-nyilŋ'thurruna ŋayi rurraŋ'thurrunanydja, ga nhäŋala bäyŋuna. Nhäŋala warray ŋayi girriny'tja ŋunhi dhomalany'tja ŋunhi walala garrpira ŋanya, ga ŋunhina liŋgu, yakana wiripunydja. Bala ŋayi roŋiyinana dhawaṯthurruna balayi, guyaŋinana marrtjina ŋuparana bitjarrana.Yolŋuwala maṉḏakala Djesu mam'thurruna dhukarrŋu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riŋiyi bili waluyu milmitjpana, yolŋuyu maṉḏathu ŋuliŋuruyi malaŋuru gonha'yurruna ŋunhiyi Djurutjalam wäŋa, bala marrtjina wiripuŋulili wäŋalili yäkulili Mayatjlili, yurru märr-barrku ŋunhi wäŋ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rrtjinanydja maṉḏa yukurrana ŋunhiyi maṉḏa-a-a, dhukarr-ŋuparanydja bala-a-a, waŋanhamina maṉḏa marrtjina ḻakaranhamina bala, ŋurikiy ŋunhi nhaltjarra ŋunhala Djurutjalam wäŋa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Marrtjinanydja maṉḏa bala-a-a, waŋanhaminana marrtjina bala-lili'yunmina, ga gandarrŋuranydja ŋunhilinydja ŋayinydja marrtjina ŋayipina Djesuna mam'thurruna maṉḏakala, bala wäŋgaŋalana walala marrtjina bala rrambaŋina, yurru maṉḏa yaka ŋanya dharaŋaranydja, liŋgu ŋayipi maṉḏanha maŋutji dhumbal'yunmaraŋala dharaŋanaraŋu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Djesunydja waŋana maṉḏakala bitjarrana, “Way maṉḏa. Nhäku nhuma marrtji dhuwala dhä-ḏal'yunmirrinydja bala ḻakaranharamirri?” bitjarra.Bala maṉḏanydja ḏaḏawyurruna, ga dhärrana ŋathili yukurrana, bukunydja warwumirrina maṉḏ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ayinydja waŋa waŋganydja yäku Gilupatjtja bitjanna, “Nhä dhuwala nhe yulŋunydja?... mulkuru bunana? Ŋunha Djurutjalambuynydja wäŋawuy bukmak yolŋu walala marŋgimirrina ŋunhi nhaltjan dhuwala yawungu. Yaka muka nhe yana ŋämanydja dhuwalayi ŋiniya?” bitj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 gaŋgathinana rakunyŋur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häpuynydja ŋuli?” bitjan ŋayi Djesunydja. Ga maṉḏanydja buku-wakmarama bitjan, “Ŋunhi muka ŋunhala walala nhaltjan yawungu ŋunhinha yolŋunha Natjurippuynha wäŋawuynha. Ŋunhiyinydja ḏarramu dhäwu'-gänharamirri muka Gunhu'wuŋu, Gunhu'wu muka wokthunaramirri yolŋu, ga bitjarrayi bili yolŋunydja walala yukurrana wokthurrunayi nhanŋu, liŋgu ŋayinydja ŋuli yukurranha djäma mirithirri warray yindi, ganydjarr ḏumurru warray, ga dhäruktja nhanŋu biyapulnha ḻatju'na dhikana wal'ŋu dhunup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ga ḻatju' ŋayi ŋunhi yolŋunydja, yurru ŋanapurruŋgu ŋurru'-ŋurruŋunydja ḏalkarra'mirrinydja walala ga wiripu-guḻku' ŋaḻapaḻmirri yaka warray djäl nhanŋu, bala walala wekaŋalana ŋanya rakunydhinyarawuna, ga yawungunydja walala ŋanya ŋal'maranha dharpaliliyanh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anapurru ŋuli yukurranha guyaŋinyanydja ŋanya, ŋayinydja ŋunhi Walŋakunharamirri, ga gatjpu'yunna ŋanapurru ŋuli yukurranha nhanŋu, märr bini ŋayi walŋakunha Yitjuralnha bäpurru'nha malaŋunha.“Yo, ḻurrkun'nha nhanŋu dhuwala munhanydja ŋunha moluŋur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gäthuranydja munhakumirri walala dhäykawurruna marrtjina balayi mathirralili, ga roŋiyinanydja walala beŋuruyi, gäŋalanydja wiripuna ṉirryunaramirrina dhäwuny'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walala maḻŋ'maraŋala molunydja ŋayilpina rumbalwunydja; yakana ŋayi ŋunhilimi. Yo, ŋuriŋiyi dhäykawurruyu ḻakaraŋala ŋanapurruŋgala be walala nhäŋala djiwarr'wuynha yolŋunha, ŋayi ḻakaraŋalanydja ŋanya bitjarrana, ‘Ŋayinydja walŋana ŋunha beŋuru moluŋuru,’ bitjar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walala ḏarramuwurruna marrtjina, ga yuwalkthi nhäŋala balanyarayi bili ŋayilpi. Yurru ŋanyanydja walala yakana nhäŋala.” Ga bitjarrana maṉḏa marrtjina bala ḻakaraŋalanydja nhanbala, ŋuripayinydja ŋunhi ŋayi mam'thurruna maṉḏakala ŋunhala gandarrŋu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nydja ŋunhiyi Djesunydja waŋana maṉḏakala bitjarra, “Nhä nhuma dhuwala yolŋunydja?... ḻiya-dhumukmirri? Be ŋäthili muka yana yukurrana dhäwu'-gänharamirriyu yolŋu'-yulŋuyu ŋanya ḻakaraŋalanydja. Baḏak yana nhuma dhuwala bulnha ŋayaŋu-yuwalkthinyarawunydja ŋini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dhunupana nhanŋu ŋunhinydja Walŋakunhamirriwunydja ŋayi yurru burakirri bitjandhiyi, ga balakurruyina ŋayi yurru gulŋiyirri nhanukalay ŋayi ḻatju'lilinydja dhika wal'ŋu romlili ŋunha djiwarr'lili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bitjarrayina ŋayi marrtjina ḻakaranhaminanydja maṉḏakala bala, warraŋulkuŋalana yukurrana marŋgikuŋala ŋuliŋuru Godkalana Djorra'ŋuru. Ŋurruthaŋalanydja ŋayi ḻakaraŋala Mawtjitjkuŋu wukirriwuy dhäruk, ga yurruna wiripu-guḻku'wuŋunydja dhäwu'-ḻakaranharamirriwuŋu wukirriwuy; bitjarrayina ŋayi milkuŋalanydja marrtjina ḻakaraŋalanydja dhäruknha ŋunhiyina ŋunhi yukurra dhunupamirriyama ḻakarama nhanukalaŋuwuy ŋayi Djesuwalaŋuwu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baḏak yana walala marrtjina waŋanhaminanydja ḻakaranhaminanydja bala dhukarr-ŋupara, yana liŋgu-u-u ga ŋunhilina wäŋaŋura maṉḏakalaynha, bala ŋayinydja Djesunydja bini marrtjinyana yana-wala nhinanha mukthun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wiripuŋuyuna munhakumirri Djandina, ŋunhiyi walala dhäykawurru ḏurryurruna, bala dhunupana yana wäŋgaŋalanydja ŋunhana molulilina mathirra'lilina, gurrukaŋala ŋunhiyi buŋgan bäw'nha malanha ŋunhi walala ŋäthilimirriyaŋala yukurra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maṉḏanydja ŋanya waŋana gulmaraŋala warray bitjarra, “Way go, dhiyala nhe nhiniya ŋinyalaŋgala wäŋaŋura, liŋgu nhuŋu wäŋanydja munhakuyinana dhuwala.” Bala ŋayi gärrinana wäŋalilina maṉḏak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uliŋurunydja walala nhinanana ŋathawuna ḻukanharawu, bala ŋayi Djesuyunydja märraŋala dämba ŋomanarana, bala bukumirriyaŋalanydja ŋayi ŋurikiyi ŋathawunydja, bala dhunupana yana ŋayi bakmaraŋalana yulŋunydja, bala wekaŋalana maṉḏa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uriŋi liŋgu maṉḏanydja dhunupana dharaŋarana ŋunhimalayi ŋanya, bala ŋayi dhunupana maṉḏakala winya'yurrunana ŋuliŋuruyi bili dharapulŋuru, buwayakthinanydja ŋayi maṉḏakala maŋutjiŋuru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maṉḏa waŋanhamirri bitjanmirrina, “Ŋarrakunydja ŋunhi marrtjina ŋayaŋu dhaŋaŋdhinana biyapulnha wal'ŋu bay, ŋanbaw'yurrunana ŋarrakala ŋunhi marrtjina ŋayaŋuŋuranydja nhanukuŋu dhärukpuynydja, ŋunhi ŋayi marrtjina warraŋulkuŋala ḻakaraŋala lili ŋitjalaŋgala, beŋuru ŋunhi djorra'ŋuru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ulinyaramirriyu liŋgu yana maṉḏa gaŋgathinanydja, ga balayi nhinana waṉḏina roŋiyinayi Djurutjalamliliyi wäŋalili, bala maṉḏa withiyaranydja bunananydja ḻundu'mirriŋuwana nhanukalaŋuwa walalambala, ga bulu wiripu-guḻku'wa, walala yukurrana nhinana waŋganyŋura wäŋaŋura, waŋgany mala y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ṉḏinanydja maṉḏa nhinana bala-a-a, djuḏup-gay' gärrina, ga gathu muka maṉḏa ḻakaranharawunydja, bala walalanydja waŋana ŋunhalanydja bukmakthuna dhä-rur'thurrunana ḻakaraŋala bitjarrana, “Yuwalk muka ŋayi dhuwala Garray walŋanydja. Liŋgu ŋayi milkunhaminayi Betawalanydja,” bitjar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maṉḏana ḻakaraŋala bitjarra, “Yo, Ŋilinyu muka dhuwala nhäŋala ŋanya wiripunydja,” bitjarra. Bala maṉḏa yukurrana ḻakaraŋalana ŋurukuyyina ŋunhi nhaltjarra ŋunhala gandarrŋura. “Ŋayi marrtjina bala ŋinyalaŋgu ḻakaraŋala mayali' ŋulaŋuruna ŋunhi Djorra'ŋuruna, yurru ŋilinyunydja baḏak yana moma nhinana marrtjina, ga ŋunhalana wäŋaŋurana, ŋunhi ŋayi ŋathana bakmaraŋala, bala yurruna ŋilinyu dharaŋaranydja ŋulinyaramirriyunayi ŋanya.” Ga bitjarrana maṉḏa yukurrana ḻakaraŋalanydja.Djesu maḻŋ'maranhamina ḻundu'mirriŋuwala walalaŋga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ŋunhi maṉḏa yukurra baḏak ḻakaramanydja walalaŋgala ŋurikala wiripu-guḻku'walanydja, bala ŋayinydja marrtji rumbalnha ŋayipina maḻŋ'thun Garraynha walalaŋgala, ŋunhili bäyma yana, bala ŋayi waŋanydja walalaŋgala bitjanna, “Ŋoy-yal'yurrana nhiniyanydja walal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urru walalanydja nhäma ŋanya, bala yana barrarirri warray, wilwilyunmirri warray, mirithirri warray dhika wal'ŋu, yanapi walala ŋunhiyinydja nhäŋa ŋanya mokuynha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nydja waŋa bitjanna, “Nhäku nhuma dhuwala ŋoy-warrinanydja wilwilyunminanydja? Nhäkuna nhuma yukurra dhumbal'yundja dhuwala ŋayaŋuy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rtj-martjthurrunanydja walala bala-a-a, ga nhäŋala ŋunhi mathirranydja dhänydja ḻapthunarana, ga guṉḏa ŋunhi bathala dhäŋurunydja giṯmaranharana walala maḻŋ'maraŋal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häŋa walala ŋarranha ŋarambiya ga ḻuku maṉḏanha. Dhuwalanydja ŋarrapi muka be. Go muka mulkiya ŋarranha, märr nhe yurru märr-yuwalkthirri, liŋgu ŋarranydja dhuwala barrwaṉ'mirri ga ŋarakamirri warray. Ŋunhinydja mokuynydja yaka warray barrwaṉ'mirri ga ŋarakamirri, balanyara bitjan dhuwala gay ŋarra.” Bitjarra ŋayi Djesuyu ḻakaraŋalany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ŋayi milkunhaminana ŋanyapinyay ŋayi goŋnha maṉḏanha ga ḻukuna maṉḏanh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urru yakana walala yuwalktja märr-yuwalkthina, liŋgu walala ṉirryurrunana nhäŋala ŋanya, goŋmirriyinana manapara wirrkina dhikana wal'ŋu. Bala ŋayi Djesuyunydja waŋana dhä-wirrka'yurruna walalanha bitjarra, “Way, wanhana balaŋu ŋathanydja?... ŋarra yurru ḻuka,” bitj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walalanydja nhanŋu wekaŋalana balwurnha guyanydj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ala ŋayi märraŋalanydja ŋunhi, ga dhunupa ḻukanana nhinana walalaŋgala milman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ala ŋayi Djesu waŋanana walalanha bitjarrana, “Liŋgu muka ŋarra ŋäthilinydja yukurrana ḻakaraŋala nhumalaŋgu dhuwalayi malanha, ŋulinyaramirriyu ŋunhi ŋarra ŋuli nhinanha nhumalaŋgala dhiyala. Bukmak nhänydja malanha ŋunhi Mawtjitjkalanydja romdhu ḻakaraŋala yukurrana ŋarranhanydja, ga bukmak ŋunhi dhäwu'-ḻakaranharamirriyu. walalay wukirriyi ga ḻakaraŋalayi, ga ŋunha Sämdhu malaŋuyu yukurra ḻakaramayi ŋarranha, bala yurru yana bukmaknha maḻŋ'thundja warraŋulthirrinydja ŋarrakalana, bitjarrayi muka ŋunhi ŋarra ḻakaraŋala ŋäthilinydja nhumalaŋg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ala ŋayi ŋunhi Djesuyu bitjarrana yulŋunydja walalanha ḻapmaraŋalana ḻiyanydja guyaŋinyarawuna, märr yurru walala ŋäma dharaŋanna wal'ŋu Godkuŋu nherraṉaranydja ŋunhi dhäruk wukirriwuynydj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ŋayi waŋana bitjarrana walalanha, “Yo, dhuwalanydja dhäruk ḻakarama yukurra bitjanna gam' ŋunhinhayi Walŋakunharamirrinhanydja yolŋunha, ŋayi yurru Godkuŋu ŋunhi dhawu'mirriyanhara burakirri rakunyguna, ga ḻurrkun'thunydja waluyu ŋayi yurru walŋathirriyi beŋuru rakunyŋur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a nhanukalana yäkuyunydja walala yurru Godkalaŋumirriyu walalay ḻakarama dhuwalayi dhäwu' birrŋ'maramanydja birrka'mirriwala bäpurru'walanydja, ŋurruŋunydja yurru ŋurruthamanydja ḻakarama dhiyala Djurutjalam wäŋaŋura, ga ŋuliŋuruyinydja yurru birrka'mirriŋura wäŋaŋura birrŋ'marama. Yo, birrka'mirriyu yurru yolŋu'-yulŋuyu ŋämanydja nhaltjan walala yurru bilyun, bala gananna ŋunhi walalaŋguway yätjtja dhuwurr, märr yurru ŋayi Godthu bäy-ḻakarama walalaŋgu ŋurikiy yätjpuy, bala walŋakumana walalanh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 nhumanydja dhuwala marŋgimirrina dhiyakuyi nhäku malaŋuwu, liŋgu nhuma nhäŋalana nhumalaŋgalay nhuma maŋutjiyuna, bala nhumanydja yurru ḻakaramana ŋuripa wiripu-guḻku'wana yolŋu'-yulŋuwa bukmakp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walala gulŋi'-gulŋiyinanydja ŋunha djinawa'lilina, ga bäyŋuna walala maḻŋ'maraŋala rumbalnydja ŋunhiliyi Garraynhanydja Djesunhanydja, yakana ŋayi ŋunhilimiyi mathirraŋuranydja ŋorrana yukurran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a ŋarrapinydja yurru nhumalaŋgu djuy'yun Godkuna ŋunhi Garrkuḻuknhana Birrimbirrnha, ŋayi yurru nhina yukurra nhumalaŋgalana, ŋunhiyinayi ŋunhi ŋarrakala Bäpayu dhawu'mirriyaŋala nhumalanha. Yurru galkurra nhuma yulŋunydja dhiyala wäŋaŋuranydja, yana liŋgu ga nherraṉ ŋayi yurru Godthu nhumalanha dhaṯthun ŋuriŋi nhanukiyingalay ŋayi djiwarr'wuyyu ganydjarryu.” Bitjarrana ŋayi Djesuyu ḻakaraŋalanydja.Djesuyu gonha'yurruna rumbalmirriyu yana marrtjina djiwarr'lilin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häŋuru ŋuliŋurunydja ŋayi Djesuyu walalanha ŋurru-warryurrunana gäŋala ŋuliŋuru wäŋaŋurunydja, yana liŋgu-u-u ga galki Bithininydja wäŋaŋura ŋayi gulyurrunana, bala goŋ-garrwarthinanydja ŋayi bukumirriyaŋalana manapara walalaŋg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Ga ŋunhi ŋayi yukurrana mukthurruna bitjarra ŋäkirrmaraŋala walalanha nhanukiyingalay ŋayi ḻatju'yu dhika wal'ŋu, bala ŋayi gonha'yurrunana marrtjinana walalanha, bili Godthu ŋanya djaw'yurrunana gäŋalana bala djiwarr'lilina ŋunhan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a walalanydja nhanŋu bo'puyŋunydja yolŋu walala buku-ŋal'yurrunana yukurrana nhanŋu, ga dhäŋuru ŋuliŋurunydja walala marrtjina bala roŋiyinana Djurutjalamlilina, yurru marrtjinanydja walala yukurrana wirrkina dhikana wal'ŋu ŋayaŋu-djulŋithinana goŋmirriyinan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Ga bitjarrana liŋguna walala yukurrana wokthurrunanydja Godku ŋunhala Godkalanydja Buṉbuŋura, buku-wurrpanarayuna manapanarayu walalaŋgalay walal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unhi dhäykawurrunydja marrtjina dhärra'-dharranana, guyaŋinana bitjarra ŋuparana walala yukurrana, galŋa-yätjthinana bitjarrana ya' dhärra'-dharrananydja. Ga dhunupana yana yolŋunydja maṉḏa maḻŋ'thurruna ŋunhili liŋgu walalaŋgala, girri'-watharrmirrina maṉḏa dhikana wal'ŋu djeŋarra'mirr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lala ŋunhi dhäykawurrunydja wirrkina beyaṉiyina, bala walala baḻa-waḻapthurrunana muḻkurrnydja ŋunha munatha'ŋurana. Bala ŋunhiyi yolŋunydja maṉḏa waŋana bitjarrana, “Nhäku nhuma yukurra ḻarruma nhanŋu dhuwalanydja?... rakunymirriwunydja wäŋ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na dhuwala ŋayi dhiyalaminydja ŋorra yukurra. Walŋana ŋayi, yakana rakuny. Liŋguna ŋanya Gunhu'yu gaŋgathinyamirriyaŋalana dhipuŋuruyi rakunyŋurunydja. Guyaŋiya walala ŋunhinydja dhäruk ŋunhi ŋayi nhumalaŋgala ḻakaraŋala yukurrana ŋunhala Galali ŋäth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huwala dhäruktja ŋayi ŋunhi ḻakaraŋalanydja nhumalaŋgu gam', ‘Walala yurru wekama ŋarranha goŋlili ŋurikala dhuwurr-yätjmirriwalana wal'ŋu, bala walalana yurru dhuḻ'yun ŋal'maramanydja ŋarranha dharpalili mälakmaranharawuylilinydja, ga dhurrwaraŋuru ŋuliŋurunydja ḻurrkun'thunydja ḏaykun'thu ŋarra yurru walŋathirrina rakunyŋuru' Bitjarra muka ŋayi ŋunhi ḻakaraŋalanydja nhumalaŋgu yukurrana ŋäthilinydja.”]]></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2026-06-29T18:19:02Z</dcterms:created>
  <dcterms:modified xsi:type="dcterms:W3CDTF">2026-06-29T18:19:02Z</dcterms:modified>
  <dc:title>Bible.com.au: Luk 24:1-53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