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ärr-weyinŋumirrina yana ŋayi yukurrana Yiritthu ŋäkulanydja ŋanya Djesunha, ga yuwalkkuŋala yana ŋayi wirrki ḏukṯukthinanydja nhanŋu nhänharawunydja; ŋayi ḏukṯukthina Yirit, ŋayi yurru ganydjarr-ḏumurru nhä malanha djäma nhanŋu Djesuyu, bala ŋayi gumurr-ŋamathinana wirrkina nhanŋu yulŋunydja Yirittja, ŋunhi walala ŋanya gäŋala balayi nhanukala Yirit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ŋanya yukurrana Yiritthunydja buku-ḏuwaṯthurrunana dhä-wirrka'yurruna guḻku'wuna romgu malaŋuwu, ga ŋayinydja ŋunhi Djesunydja nhinanana yukurrana mukthurrunana dhikana, bäyŋuna ŋayi ŋula dhäruk buku-ruŋinyamaraŋalanydja waŋ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lala ŋunhi ŋurru'-ŋurruŋu ḏalkarra'mirri walala ga rom-marŋgikunharamirri yolŋu'-yulŋu ḏurryurruna, bala ḻakaraŋalana nhanbala Yiritpanydja yukurrana be yätjnha wal'ŋu yana ŋanya Djesunhanydja, be ḏälyuna wal'ŋu djinbulkthuna dhärukthu walala ḻakaraŋalanydja yukur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Yiritthunydja ga nhanukala miṯtjiyu miriŋuyu, walalanydja yukurrana warku'yurrunana ŋanya beyarrmakkuŋalana. Walala dhaṯthurruna ŋanya miny'tjimirriyuna girri'yunydja ḻatju'mirriyuna dhikana, warku'yurruna ŋanya yukurrana bitjarrana, bala walala djuy'yurruna balayi ŋanya Baylatkala roŋinyamar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thilinydja ŋunhinydja maṉḏa Yirit ga ŋunhiyi Baylat maṉḏa yukurrana nhinana gunyambi'manydji, yurru ŋulinyaramirriyunydjayi maṉḏa ŋunhiyi maṉḏa ḻundukunharaminana maṉḏanhawuy maṉḏa.Baylatthu wekaŋala Djesunha goŋlilina walalaŋgala bunhara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Baylatthunydja ḻuŋ'maraŋalana ŋunhiyi ŋurru'-ŋurruŋunha ḏalkarra'mirrinha walalanha ga wiripu-guḻku'nha ŋaḻapaḻmirrinha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nydja walalanha bitjarrana, “Nhumanydja gäŋala dhuwalanydja gay' yolŋunha lili ŋarrakala, ga ḻakaraŋalanydja nhuma ŋanya be ŋayinydja bilmarama ŋuli yukurra yolŋu'-yulŋunha yätjku djämawu. Ŋarranydja ŋanya dhuwala dhä-wirrka'yurruna dhiyalanydja bukmakkalana gumurrŋura nhumalaŋgala, ga bäyŋu warray ŋarra maḻŋ'maraŋalanydja yätj ŋula nhanu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Yiritthu ga bitjarrayi liŋgu maḻŋ'maraŋala bäyŋuyi yana ŋula nhä yätj nhanukala, liŋgu ŋayinydja ŋunhi roŋinyamaraŋala ŋanya liliyi ŋarrakalana, yakana ŋayi djuy'yurruna ŋanya dhä-ḏir'yunarawunydja. Ga nhäkuna nhuma ḏukṯuk bunharawunydja nhanŋu yolŋuwu dhiyakuyinydja? Bäyŋu warray ŋayi djämanydja ŋula nhä yätjkuŋal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rranydja yurru ŋanya yana dhuwala bartjunmaramana ŋe, bala djuy'yunna yurru yänana.” Bitjarra ŋayi ŋunhi Baylattja waŋ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na liŋgu dhuŋgarra-ŋupana ŋayi ŋuli Baylatthu waŋganynhanydja yolŋunha dhawaṯmaranha ŋuliŋuruyi ḻoḻuŋurunydja ŋulinyaramirriyu Ḻäy-yuḻkmaranharamirriyunydja Walu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gäŋalana Djesunha bala Baylatkalana ga Yiritk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yinydjayi ŋayi bini Baylatthu dhawaṯmaranha ŋanyana Djesunhana, yurru walalanydja bukmaktja yolŋu walala miṯtjinydja ŋunhi yatjunmina waŋana bitjarra, “Yakana ŋanapurru dhiyakuyinydjayi yolŋuwu ḏukṯuk. Buŋana ŋanya yana, ga dhawaṯmaraŋa ŋanapurruŋgunydja ga Barapatjnhana yolŋunha. Ŋurikiyi ŋanapurrunydja ḏukṯ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ayinydja ŋunhiyinydjayi Barapatjtja yolŋu yäku yätjnha wal'ŋu yanana, dhuwurr-yätjnha. Walala ŋanya ŋunhi galkaranydja ŋunhimala ḻoḻulilinydja, bili ŋayi ŋuli yolŋu'-yulŋunha goḏuy-wunha, yana liŋgu ga guḻku'na yolŋu walala ŋurikiynydjayi wäŋawuy bunharamina yukurrana bala-lili'yunminana, ga bitjarra liŋgu ŋayi murrkay'kuŋalanydja bumara yolŋu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mukthurruna yana ŋayi Baylattja ḏukṯukthina dhawaṯmaranharawu yänaŋuwuna Djesuwunydja, bala ŋayi waŋana wirrkina dhika gawaw'yurruna ŋuriki yolŋu'-yulŋuwunydja bitjarrana, “Ŋarranydja yurru nhumalaŋgu dhawaṯmarama dhuwala gay' waŋganynha yolŋunha Djesunh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 bukmaktja miṯtjinydja gawaw'yurruna mukthurruna yana waŋana yatjunmina bitjarra, “Buŋana ŋanya. Buŋana ŋanya dharpalilina ŋal'maraŋa,” bitjarra warr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yapul ŋayi Baylatthu dhä-wirrka'yurruna walalanha, “Nhäku ŋuli? Nhä ŋayi djäma yätjkuŋalanydja? Bäyŋu warray ŋarra maḻŋ'maraŋala ŋula nhä yätjtja nhanukala. Nhäkuna ŋilimurru yurru buma ŋanya murrkay'kumanydja? Ŋarranydja yurru dhuwala yana ŋanya bartjunmaramana, bala djuy'yun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urru walalanydja mukthurruna yana buku-warrwar yatjunmina waŋana bitjarra, “Buŋana ŋanya murrkay'kuŋana, ŋal'maraŋa dharpaliliyaŋana.” Bitjarrana liŋguna walala yukurrana waŋananydja, yana liŋgu-u-u ga ŋunhiyi Baylattja märr-yawaryurrunana, bala waŋana “Manymak,” bitjarrana. “Ma' djaw'yurrana ŋanya, bala ŋal'maraŋa dharpalil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Baylatthu yänanydja dhawaṯmaraŋala ŋunhiyinhanayi yätjnhana wal'ŋu murrkay'-bunharamirrinhana yolŋunha, liŋgu ŋurikiyi ŋunhi walalanydja ḏukṯukthina. Bala ŋayi Djesunhanydja wekaŋala goŋlilina walalaŋgala, walala yurru djämanydja ŋanya ŋula nhaltjanna, walalaŋgalaynha yana djälkurru.Dhuḻ'yurrunana ŋanya walala Djesunha dharpalil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märraŋalana Djesunhanydja, bala gäŋalana yukurrana ŋuliwitjarrana-wala dhukarrkurruna bala bunharawuna. Ga ŋayinydja marrtji Djesuyunydja gäma ŋonuŋ ŋunhiyi dharpa. Ga ŋunhi walala marrtjina bala wäŋgaŋalanydja, bala walala gumurr-wunhanamina waŋganynha yolŋu yäku Djäyman Djäriniwuy wäŋawuy, ŋayi yukurrana ŋunhi marrtjinanydja lili ŋunhimalayi wäŋalili barrkuŋuru wäŋaŋuru, ga dhunupana walala ŋunhi miriŋuyunydja mulkanana ŋanya, bala ŋal'maraŋala nhanukala ḻambarrlilinydja ŋunhiyina dharpa mälakmaranharawuynha, ŋayi yurru gäma ŋunhiyi dharpa ŋuriŋiyi Djäymandhu, malthun yurru marrtji gäma bala nhanŋu Djes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a guḻku'na mirithirrina miṯtji marrtji malthundja nhanŋu Djesuwu ŋuliwitjarrayi dhukarrkurrunydja. Ga ŋunhili miṯtjiŋuranydja dhäykawurru marrtjina wäŋgaŋala ŋäthinyamina bala, galŋa-yätjthina warwumirriyina bitjarra nhanŋu Djes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bilyurruna Djesunydja, bala waŋana walalanha bitjarrana, “Way dhäykawurru, wäŋawuy dhiyakuy Djurutjalambuy, yaka walala ŋäthinyamiya ŋarrakunydja. Ŋäthinyamiya nhumalaŋguway nhuma ga yumurrku'wu nhumalaŋgalaŋ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walala ŋunhi ŋaḻapaḻmirrinydja yolŋu'-yulŋu ḏurryurruna, bala gäŋalana ŋanya Djesunha ḏarramuwala Baylatkalana yäkuwala, liŋgu ŋayinydja ŋunhiyinydja ŋurruŋu wal'ŋu yolŋu wäŋawu ŋurikiyi Djudiyawuyŋu makarr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ŋgu galki dhipalanydja wäŋalili yurru mari bathalana marrtji. Yolŋu'-yulŋunydja yurru waŋa bitjanna, ‘Ye-e-e wanhaka ŋarra bini yaka gänha yothunha. Manymak warray ŋuriki yothumiriwwunydja yolŋuwu, ŋunhi ŋayi yaka märraŋala yothu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itjanna walala yurru waŋanydja yukurra, liŋgu ŋulinyaramirriyunydjayi yolŋu walala yurru mirithirrina wal'ŋu beyaṉiyirri, wirrkina walala yana ḏukṯukthirrinydja yurru rakunydhinyarawunydja, bala walala yurru waŋa bitjanna, ‘Way nhuma buku'-buku wäŋa, buḻwaŋ'thurrana ga dhä-munyguŋana ŋanapurrunha raku'-rakunyguŋana, ŋanapurru ḏukṯuk rakunydhinyarawuna,’ bitjanna walala yurru, liŋgu marina wal'ŋu yurru biyapulnha bathalana marrtjinydja nhumalaŋ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äma nhuma yukurra dhuwalanydja gay', nhaltjan walala yukurra djäma ŋarraku, ŋunhi ŋarranydja dhuwala balanyara warray bitjan walŋa dharpa, bala nhaltjanna walala yurru djäma nhumalanhanydja, ŋunhi nhuma balanyara bitjan rakuny ŋunhi dharpa, walŋamiriw.” Bitjarrayina ŋayi Djesuyu ḻakaraŋalanydja walalaŋ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bitjarra liŋgu ŋuriŋi yolŋuyu walalay miriŋuyu yukurrana gäŋalayi märrma'nhanydja dhuwurr-yätjnha maṉḏanha, maṉḏa yurru ŋunhiyinydja maṉḏa burakirri rrambaŋi Djesuw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walala mulkanana ŋunhiyi bukunydja wäŋa yäku ‘Muḻkurr ŋarakanydja,’ ga ŋunhiliyinydja walala ŋal'maraŋalana ŋanya, bumarana dharpalili mälakmaranharawuylilina, dhul'yurruna walala botutu'yuna goŋ maṉḏanha ga ḻuku maṉḏanha maḻwaylilina, bala dhärranhamaraŋalanydja ŋanya dharpamirrina. Ga bitjarrayi liŋgu walala ŋal'maraŋalayi ŋunhiyi dhuwurr-yätjnhanydja maṉḏanha yolŋunha maṉḏanha rrambaŋikuŋala, waŋganynhanydja dhunupa'ŋulili gali'lili nhanukala, ga waŋganynhanydja wirrkaḏay'ŋulili gali'lili nhanukala. Ga ŋayi Djesunydja yukurrana gorruŋala ŋunhili ṉapuŋg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bukumirriyaŋala waŋana bitjarrana, “Bäpa, bäy-ḻakaraŋa walalaŋgu, bili walala dhuŋamirri, yaka walala marŋgi nhaltjan walala yukurra dhuwala djäma.”Ŋuliŋurunydja walala märraŋala girri'na nhanŋu Djesuwu, bala ŋaḻwa'yurrunana walala yukurrana ḏopulu'yuna, yolthu yurru yolŋuyu märrama ŋunhiyi girri' nhan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alalanydja ŋunhi yolŋunydja walala dhärra'-dharrana marrtjina ŋunhili bäyma, nhäŋalanydja yukurrana. Ga walalanydja ŋuriŋi Djuwsthu ŋurru'-ŋurruŋuyunydja yukurrana warku'yurruna ŋanya, waŋana bitjarra, “Yä-ä-ä, ŋunha ŋayi ŋuli wiripu-guḻku'nha yolŋu'-yulŋunha walŋakuma be. Ŋuli ŋayi be dhawu'mirriyanharawuynydja Godkuŋunydja djuy'yunara, mak ŋayi be walŋakunharamirrina ŋanyapinyay ŋa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uriŋi miriŋuyunydja bitjarrayi liŋgu warku'yurruna ŋanya yukurrana; galkithina walala bitjarra marrtjina nhanukala, gäŋala leŋumirri gapu dhäkay-murrkthunara, bala waŋana nhanŋu bitjarrana. “Ŋay', ḏukṯuk muka nhe dhiyakunydja gay'?” bitjarra. Yurru ŋayi yaka ḻukan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walala waŋana yukurrana bitjarrana, “Ma' walŋakunhamiya nhunapinyay nhe, ŋunhi nhe be ŋurruŋunydja wal'ŋu buŋgawanydja be Djuws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wiripu-guḻku'yunydja yukurrana dhäruk wukirri baṉgalkallili dharpalili, bala ŋal'maraŋalana muḻkurrlilina wal'ŋu ŋunhana nhanukala. Ŋunhiyi dhäruktja yukurra waŋa bitjanna, “Dhuwalanydja ŋurruŋu buŋgawa Djuwskuna,” bitjarr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nherraranydja ŋanya ŋurikalanayi yolŋuwala ŋurruŋuwalana, ga ḻakaraŋalanydja walala yukurrana mirithinana yätjnha wal'ŋu be ŋayi Djesu. Bitjarrana walala yukurrana ḻakaraŋalanydja, “Dhuwalanydja gay' ḏarramunha ŋanapurru ŋäkula, ŋayi yukurrana dhiyaŋuyi bilmaraŋala yolŋu'-yulŋunha gatjpaḻ'maraŋala yätjkuna djämawu. Ŋayi ḻakaraŋala yolŋu'-yulŋuwanydja bitjarrana, ‘Yaka rrupiya-wekaŋa bäyim ŋunha buŋgawanha Rawumbuyŋunhanydja,’ bitjanna ŋayi ŋuli yukurra ḻakaramanydja. Ga wiripunydja ŋayi ŋuli yukurra ḻakaranharamirri be ŋayi buŋgawa wal'ŋu nherraṉara Godkuŋ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bitjarrayi liŋgu waŋganydhunydja dhuwurr-yätjthu yolŋuyu ŋunhi ŋayi yukurrana dhaŋgaŋala galki gali'ŋura nhanukala Djesuwala, ŋayinydja ŋunhi bitjarra liŋgu warku'yurruna ŋanya Djesunha, waŋana bitjarra, “Way, nhenydja dhuwala be muka walŋakunharamirri ŋiniya? Ma' walŋakunharamiya nhunapinyay nhe, ga ŋinyalanh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ayinydja wiripuŋuyunydja dhuwurr-yätjthu yolŋuyu ŋuriŋi mukmaraŋala ŋanya waŋana bitjarra, “Way mukthurra. Yaka nhe yukurra dhuwala barrarirri Godkunydja? Ŋalinydja maṉḏa dhuwala raku'-rakunydhirri marrtji bitjandhi liŋgu bitjan dhuwala ŋa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hunupa ŋunhi ŋitjalaŋgunydja, walala yurru buma murrkay'kuma, liŋgu ŋali warray maṉḏa djäma yätjtja wal'ŋu rom. Ga dhiyaŋunydja gay' yaka warray djäma ŋula nhä yätjkuŋa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ŋunhiyi dhuwurr-yätjtja yolŋu bilyurruna, ga waŋana Djesunha bitjarrana, “Djesu, guyaŋiya ŋarranhanydja ŋunhi nhe yurru wapthun ŋunha ŋurruŋunydja wal'ŋu ŋunhala nhokalanydja wäŋaŋu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ayi Djesunydja waŋana balanydja bitjarra, “Märr-yuwalknha ŋarra nhuŋu yukurra ḻakaramanydja. Gäthuranydja nhe yurru nhina yukurra ŋunhalana Godkalana ḻatju'ŋurana dhikana wal'ŋu wäŋaŋura, ŋarrakalana galkina.”Djesu gurrunhanmin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Djesunydja mukthurruna yana yukurrana gorruŋala ŋunhili dharpaŋura mälakmaranharawuyŋura, yana liŋgu-u-u ga ḏämbuyuna waluyu, bala ŋulinyaramirriyunydja ŋayi wäŋanydja ŋunhi warumukthinana buku-munha'thinana, yakana yukurrana waluyu djarraṯawun'kuŋala ŋunhiyi wäŋanha, warrpam'nha warumuknha wäŋanydja buku-munha'na. yana liŋgu-u-u ga ḻäy-wilyunarayu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ala Godkalanydja ŋunhi Buṉbuŋura ŋunhiyi girri' barr'yurruna märrma'yinana, ŋunhiyinydjayi dhomala ŋunhi yukurrana gungaŋala yolŋu'-yulŋunha ŋuliŋuruyi mirithirri dharrpalŋuru wäŋaŋuru nhanukiyingala Godkala wal'ŋu, yurru ŋunhiyi dhomala barr'yurrunanydja, baṉarra'kuŋalana warrpam'nha yana, yäkthurrunan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ŋayinydja ŋunhalanydja dharpaŋura mälakmaranharawuyŋuranydja Djesunydja wirrkina gawaw'yurruna waŋana bitjarrana, “Bäpa, dhuwalanydja ŋarra yurru ŋarrakuway birrimbirrnydja wekama nhokalana goŋlili,” bitjarra. Bala dhunupana ŋayi yana gurrunhanminana yulŋunydja, ŋuriŋi ŋir'yunydja ŋanya gonha'yurrun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unhiliyi ŋoyŋura dharpaŋuranydja, ḏarramu yukurrana ŋunhiyi ŋurruŋu wal'ŋu miriŋu yolŋu djingaryurruna, nhäŋala yukurrana Djesunha ŋunhimalayi, nhaltjarra ŋayi ŋunhi rakunydhina, bala ŋayi wokthurrunanydja Godku, bitjarrana waŋana, “Yuwalk muka dhuwala ŋayi manymaktja ḏarramu yolŋu,”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walala wiripu-guḻkuny'tja, ŋunhi walala marrtjina ḻiw'maraŋala dhärra'-dharrana, walalanydja bitjarrayi liŋgu nhäŋala ŋanya ŋunhi ŋayi nhaltjarra milma walalaŋgala rakunydhina. Bala walala roŋi'-ruŋiyinana wäŋalilina walalaŋgalay walala, yurru bulnhana dhikana walala yukurrana marrtjinanydja bala, galŋa-warwumirrina wal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riŋi ŋurruŋuyunydja yolŋuyu dhä-wirrka'yurruna ŋanya bitjarra, “Way, nhä muka dhuwala nhe yulŋunydja? Ŋurruḏawalaŋu buŋgawa Djuwsku malawu?”Ga ŋayi Djesunydja buku-wakmaraŋala bitjarra, “Dhuwali liŋgu nhe yukurra ḻakaram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nhinydja walala ŋunhi galkiwuy ḻundu'mirriŋu walala nhanŋu Djesuwu, walalanydja dhärra'-dharrana bitjarra marrtjina märr-barrku bala, ŋunhinydja walala dhäykawurru ŋunhi walala ŋuli guŋga'yuna ŋanya marrtjinya ŋunhala Galali, ga wiripu-guḻku' yolŋu walala, bitjarrayi yukurrana dhärra'-dharranayi märr-barrku, nhäŋala yukurrana nhaltjarra ŋunhi ŋunhiliyi milma walalaŋgala.Walala rumbalnydja Djesunha märrkitjkuŋala mathirralili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ŋunhiliyi yukurrana nhinana yolŋu yäku Djotjip wäŋawuy Yaramathiyawuy, yurru ŋayi ŋunhi Djuw yolŋunydja, ŋuliŋuruyi muka miṯtjiŋuru ŋaḻapaḻmirriwala ŋunhi walala wekaŋala ŋanya Djesunha ŋal'maranharawuna murrkay'-bunharawuna. Yurru manymak ŋayinydja ŋunhi Djotjiptja, dhuwurr-dhunupa ḏarram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aka ŋayinydja ŋunhi yuraŋala ŋunhiliyi miṯtjiŋura ŋulinyaramirriyunydjayi ŋunhi walala ḻiya-ŋama-ŋamayuhmina bunharawu nhanŋu Djesuwu, bala wekaŋala miriŋuwalana goŋlili, liŋgu ŋayinydja yukurrana ŋunhi dhukarr-nhäŋala ŋurikinydja waluwu ŋunhi ŋayi yurru God ŋurruŋuna wal'ŋu nhina yukurra bukmakkuna, birrka'mirriwuna wäŋaw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 ŋunhi ŋayi Djesu rakunydhinanydja, ŋayinydja ŋunhi Djotjiptja dhunupana yana marrtjina ŋurikalayina ŋurruŋuwala Baylatkalana, ga waŋana ŋanya ŋäŋ'thurruna rumbalwuna nhanŋu Djesuwu. Bala ŋayi yuraŋalana nhanŋu ŋunhi Baylatt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dhunupana yana ŋayi Djotjiptja marrtjina ga märraŋalana, yupmaraŋalana rumbalnydja ŋanya ŋuliŋuru dharpaŋurunydja, garrpiranydja ŋanya ŋayi rumbalnydja ŋunhi dhomala'yuna, bala rulwaŋdhurruna mathirralilina, yurru ŋunhiyinydjayi mathirra yuṯana wal'ŋu molu yaw'yunara walalaŋguŋu guṉḏa, yaka ŋula ŋäthilinydja yolnha dholkuŋala ŋunhimalayi mathirralil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 milmitjpa ŋunhi Brayti yulŋunydja ŋanya walala dholkuŋalanydja, ga ŋunhi ŋayi marrtjina ḏaykun'tja gulŋiyina bala, ŋunhiyinydjayi walalaŋgunydja ŋurru'-yirr'yunarawuy nhinanharamirrina walu dhuyuna be, bala walala ŋanya waḏutjana moluliliyaŋalanydj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o, ŋunhiyi dhäykawurru ŋunhi walala malthurruna yukurrana nhanŋu Djesuwu ŋulaŋuru Galaliŋuru, walala marrtjina malthurruna nhanŋu Djotjipku, bala walala nhäŋalana nhaltjarra walala rumbal ŋanya rulwaŋdhurruna ŋunhimalayi mathirralil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uliŋurunydja dhäŋuru walala roŋiyina balayi wäŋalilina, bala girri'-ŋamathina walala yukurrana buŋgan bäw'nha galkara ŋäthilimirriyaŋalana, märr yurru walala roŋiyirri balayi, bala ŋämiṉna yurru ŋuriŋiyi buŋgandhu rumbalnha ŋanya, ŋulinyaramirriyuna ŋunhi yurru dhä-yawar'yun ŋunhiyi walu nhinanharamirri walalaŋgu. Ga ŋuriŋiyinydja waluyu nhinanharamirriyunydja Djatatinydja walala nhinanana yukurrana, bitjarra yana liŋgu bitjarra ŋunhi romdhu yukurra ḻakaram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äŋuru ŋuliŋuruyinydja ŋayi ŋuriŋi Baylatthu ḻakaraŋala ŋurikala ŋurru'-ŋurruŋuwalanydja wal'ŋu ḏalkarra'mirriwalanydja walalaŋgala ga bukmakkalanydja yolŋu'-yulŋuwala bitjarrana, “Yakana ŋarra dhika maḻŋ'maraŋala ŋula nhä yätj dhiyakalayinydja ḏarramuwala. Nhäpuy nhuma ŋanya yurru bumanydja dh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nydja mukthurruna-wala yana waŋana yätj-ḻakaraŋala warray ŋanya, bitjarra warray, “Mari-djämamirrina ŋayi dhuwali. Marŋgikuma ŋayi yukurra djarrpi'kumana bukmaknha yolŋu'-yulŋunha wäŋakurru Djudiyakurrunydja. Ŋäthilinydja ŋunhinydja ŋayi djäma ŋunhala Galali, ga dhiyaŋunydja-wala dhuwalanydja ŋayi dhiyalana ŋilimurruŋgalana wäŋaŋura djäma yukurra yät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Baylatthu dhä-wirrka'yurruna walalanha bitjarra, “Wanhaŋuwuy dhuwala ŋayi yolŋunydja?... Galaliwuy wäŋawuy?” Ga walalanydja yuraŋala, “Yo,”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aylatthunydja djuy'yurruna ŋanya dhunupana bala Yiritkalana, liŋgu ŋayinydja ŋunhi Yirittja buŋgawa ŋurruŋu muka ŋurikiyi Galaliwuyŋu wäŋawu, ga ŋayinydja ŋunhi Yirittja ŋulinyaramirriyuyi ŋunhala Djurutjala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2026-06-12T02:34:35Z</dcterms:created>
  <dcterms:modified xsi:type="dcterms:W3CDTF">2026-06-12T02:34:35Z</dcterms:modified>
  <dc:title>Bible.com.au: Luk 23:1-56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