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esuyu djuy'yurruna Betanha ga Djonnha bitjarrana, “Marrtjiya maṉḏa ŋe', nhuma yurru ŋäthilimirriyama ŋathana ŋilimurruŋguway, märr yurru ŋilimurru ḻuka yukurra rrambaŋ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maṉḏanydja dhä-wirrka'yurruna ŋanya bitjarra, “Way, wanhaka dhika ŋilinyu yurru ŋäthilimirriyama wäŋanydja, märr yurru ŋilimurru ḻuka ŋathanydja, wanhami?”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 Djesunydja waŋana bitjarra, “Ŋäka ŋamathaŋa. Marrtjiya bala Djurutjalamlili, ga nhämanydja nhuma yurru yolŋunha ḏarramunha, ŋayi yukurra yurru gäma banikin'mirri bathala'mirri gapu ḻambarryu, bala malthurrana maṉḏa yana yulŋunydja. Ga ŋunhi ŋayi yurru gulŋiyirrinydja ŋunhimalayi wäŋalili, ga nhumanydja yurru malthundhi yana gulŋiy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nhuma yurru waŋa ŋurikala wäŋa-waṯaŋuwalanydja yolŋuwala bitjanna, “Bitjarra ŋunha Marŋgikunharamirrinydja waŋana, ‘Wanhaka dhika wäŋa dhaḻakarr ŋanapurruŋgu, ŋanapurru yurru ḻuka Ḻäy-yuḻkmaranhamirrinydja ŋath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yurru ŋuriŋiyinydja yolŋuyu nhumalanha gämana ŋunhana wal'ŋu bala garrwarlilina wakinlilina wäŋalili dhaḻakarrlili, ga ŋunhalayina nhuma yurru ŋäthilimirriyamanydja yukurra ŋathanydja ŋilimurruŋgu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maṉḏa ŋunhi marrtjinanydja bala ŋunha Djurutjalamlilinydja gulŋiyina, ga maḻŋ'maraŋalanydja maṉḏa balanyara yana liŋgu ŋupanayŋu ŋunhi ŋayi Djesuyu nhaltjarra maṉḏakala ḻakaraŋala. Bala maṉḏa yukurrana djämana ŋäthilimirriyaŋalana ŋunhiliyina ŋurikiyi ḻukanharawuna ŋathawuna.Djesu ḻakaranhamina ŋanyapinyay ŋayi rumbal ga gulaŋ malimirriyaŋ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 ŋunhi marrtjina wäŋanydja munhakuyina, bala ŋayi Djesunydja bunanana ŋunhiliyinydja wäŋaŋura, bala ŋayi nhinananydja ḻukanharawu ŋurikiyina ŋathawuna rrambaŋina ŋurikalayina walalaŋgala 12-kalana bo'puyŋuwala walalaŋg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waŋananydja bitjarrana walalanha, “Mirithinana ŋarra yana ḏukṯukthinanydja dhiyakuyi, ŋunhi ŋarra yurru ḻukanydja dhuwalayi Ḻäy-yuḻkmaranharamirrinydja ŋatha nhumalaŋgala galki, yurruna ŋarra yurru burakirri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yakana ŋarra yurru biyapulnydja ḻuka dhuwalayi ŋatha, yana liŋgu-u-u ga rumbalyirri ŋayi yurru dhuwalayi mali maḻŋ'thun yuwalkthirrina, bala Gunhuny'tja yukurra yurru nhinana ŋurruŋuna buŋgawana wal'ŋu birrka'mirriwuna wäŋ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märraŋala weyika'na banikin'mirrina, bala buku-wekaŋala Godnhanydja, bala waŋana bitjarrana, “Ŋay' märraŋanydja dhuwala, bala wekanhamiyana marrtjiya nhumalanhay nhuma ḻukiy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datjthu dhawu'-nherrara ŋayi yurru Djesunha wekama goŋlilina walalaŋg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yuwalk ŋarra nhumalaŋgu yukurra ḻakaramanydja, ŋarra yurru yakana biyapulnydja ḻuka dhuwalayi weyika' borum, yana liŋgu ga ŋulinyaramirriyuna waluyu ŋunhi yurru God nhina yukurra ŋurruŋu wal'ŋu buŋgawa birrka'mirriŋurana wäŋaŋura malaŋu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äŋuru ŋuliŋurunydja ŋayi Djesuyu märraŋala ŋathanydja, buku-wekaŋala ŋayi Godnhanydja, bala bakmaraŋalana, bala wekaŋalana marrtjina, waŋana bitjarrana, “ŋay' dhuwalana ŋarra rumbalnydja, ŋunhi ŋarra dhayuŋanminana. ŋarra yurru nhokalanydja dharapulŋura burakirrina. Ma' lukiyanydja ga guyaŋiyanydja bala roŋiyiyana manaparra ŋarr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äŋuru ŋathaŋurunydja bitjarrayi liŋgu ŋayi wekaŋala banikin weyika'mirrinydja walalaŋgu, ga waŋana bitjarra, “ŋay' wurkthurranydja dhuwala. Dhuwalanydja ḻakarama yukurra ŋarranha gulaŋnha ŋunhi yurru ŋarra gulaŋ waṉḏirri nhumalaŋgalanydja dharapulŋura, ga balakurruyinydja ŋarrakala maŋgu' waṉḏinyarakurrunydja Godthu yurru yuṯanydja dhawu'-nherraŋara dalkumana nherraṉ nhumalaŋg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ärr-yuwalk ŋarra nhumalaŋgu yukurra ḻakaramanydja dhuwala. Dhiyalaminydja gay' miṯtjiŋura dhuwala ŋilimurru yukurra nhina ga ḻuka, waŋganydhunydja yurru ŋarranha mel-wamana, bala wekama goŋlili miriŋuwal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walk yana dhuwala yulŋunydja, ŋarra yurru Gäthu'mirriŋu Yolŋunydja rakunydhirri, bitjan yana liŋgu ŋunhi Godthu nherrara ŋarraku gatjaḻ, yurru bathalana marinydja yurru ŋurikiyinydja yolŋuwu ŋunhi ŋarranha ŋayi yurru wekama bitjandhiyinydja mel-wa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yukurrana dhä-wirrka'yunminana walalawuynha bitjanminana, “Yol dhika yolŋunydja? Yolthu yurru dhika bitjandhiyinydja?”Djesuyu marŋgikuŋala ḻakaraŋala nhaltjan yurru ŋayi ŋurruŋu wal'ŋu yolŋu nhina yuku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 dhäŋuru ŋuliŋurunydja nhanŋu Djesuwu ḻundu'mirriŋunydja walala yukurrana waŋanhamina dhä-dälthinyaminana walalawuynha walala, ŋurikinha ŋunhi yol yurru biyapul wal'ŋu ŋurruŋu walalaŋgala miṯtji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Djesuyunydja walalaŋgu ḻakaraŋala bitjarrana, “Ŋurruŋunydja buŋgawanydja yolŋu dhiyala munatha'ŋuranydja ŋuli be ŋurruŋu-ḻakaranharamirrina bala buŋgawayirrina nhanukalaŋuwu yolŋu'-yulŋuwuna, bala ŋayi ŋuli ḻakaranhamirrinydja bitjanmirrina, ‘Ŋarranydja dhuwala guŋga'yunaramirri ga rrupiya-wekanharamirri ŋarrakalaŋuwu yolŋu'-yulŋ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Godkunydja rom ganaŋ'thun warray yukurra wal'ŋu ŋuliŋuru munatha'wuywalanydja romŋuru. Ŋuli nhe yolŋu ŋurruŋunydja wal'ŋu ŋarrakalaŋunydja romgu, nhenydja yurru bitjanna nhina yukurra bitjan yuṯa ŋunhi yolŋu, ŋoyŋurana, yaka nhe yurru ḻakaranhamirri nhunapinyay nhe buŋgawakunharamirrinydja, yana nhe yurru djämanydja guŋga'yurra nhuŋuway ŋunhi yolŋu'-yulŋunha, biyaka bitjan nhe djämamirrina walalaŋ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djämamirriyunydja ŋuli yolŋuyu gäma ŋatha ŋuriki wiripuŋuwu yolŋuwu ŋunhi ŋayi yurru nhina yukurra ŋathawu ḻukanharawu, liŋgu ŋayinydja ŋunhiyinydja buŋgawa wal'ŋu yolŋu garrwar warray ŋurikalanydja djämamirriwalanydja yolŋuwala. Ga ŋarranydja dhuwala dhiyala djämamirri warray nhumalaŋgu, yaka buŋgawa ŋurru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lkina ŋunhiyi guyaŋinyaramirrina walunydja yäku Ḻäy-yuḻkmaranhamirrina, ŋunhi walala yurru ḻuka yukurra ruwaŋgakunharamiriw ŋat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nhumanydja dhuwalanydja walala ŋarrakala bitjarra warray liŋgu, galki warray yana ŋuliwitjarranydja ŋarrakala ŋayaŋu-yätjthinyaramirrikurrunydja romgurru, ga yakana nhuma ŋarranha gonha'yurru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nhumanydja yurru nhina yukurra ŋurru'-ŋurruŋu ŋarrakalaŋuwuna yolŋu'-yulŋuwu, liŋgu ŋarranydja yurru nhumalanha nherraṉ bitjandhi liŋgu bitjarra ŋarrakala Bäpayu ŋarranha nherrara, märr ŋarra yurru nhina yukurra ŋurruŋu wal'ŋu yolŋu'-yulŋuwu bukmakku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nhuma yurru nhina yukurra ŋunhalanydja ŋarrakala galkina, ŋunhi ŋarra yukurra yurru nhina ŋurruŋu wal'ŋu bukmakku. Ŋilimurru yurru ḻuka ŋatha ga ŋarkula rrambaŋina waŋganyŋurana, ga nhumanydja yurru yukurra nhina mala-yarr'yunaramirri walala ŋurukuna yolŋu'-yulŋuwu Yitjuralpuyŋuwuna miṯtjiwu 12-kuna.” Ga bitjarrana ŋayi Djesu waŋananydja.Djesuyu ḻakaraŋala ŋäthili yana, ŋunhi ŋayi yurru Beta dhumbal'yun nhan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Garraynydja Djesunydja bilyurruna ga waŋana Betanhana, “Djäyman, Djäyman,” bitjarra. “Satandja ŋunha ḏukṯuk ŋayi nhumalanha yurru gatjarr'yun yana, ga Godtja nhanŋu ŋurikiyi yuraŋala, bala nhumalanha ŋayi yurru gatjarr'yun bitjanna gam', bitjan ŋuli ŋatha-ŋuthanmaranharamirriyu yolŋuyu yukurra djalk-djalkthun ŋathaŋuru maŋutjiŋuru dhukun, bitjandhi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urru ŋarranydja nhuŋu yukurrana bukumirriyaŋala Djäyman, märr nhe yurru mukthun yana-wala marrtji märr-yuwalkthirri ŋarrakala, ga yaka ŋula galkirri ga gonha'yundja ŋarranha. Ga dhäŋuru ŋuliŋurunydja ŋunhi nhe yurru roŋiyirri ŋarrakala, nhenydja guŋga'yurra ga marrparaŋguŋayi gäŋa walalanha nhuŋuway ŋunhi gutha'mirriŋunhanydja walala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ayi Betanydja buku-ḏuwaṯthurruna waŋana bitjarra, “Garray, yaka ŋarra nhuna yurru dhuwala gonha'yun. Ŋarranydja mukthun yana yurru marrtji galki nhokala ŋunha ḻoḻulili, ga ŋuli walala yurru buma nhuna murrkay'kuma, ŋarranydja yurru rakunydhirri yana, ŋali maṉḏa rrambaŋi. Yaka ŋarra nhuna yurru ganan dhuwa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ayi Djesunydja waŋana bitjarra, “Beta, yuwalk ŋarra nhuŋu yukurra ḻakaramanydja dhuwala. Nhenydja yurru waŋa dhumbal'yun ŋarrakunydja buku-ḻurrkun'mirri, yurruna yurru ŋunhiyi gurrwawunydja waŋa djaḏaw'yunarayu boŋgama goḏarr.”Djesuyu ḻakaraŋala walala yurru yukurra djämanydja nhanŋu marikurru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liŋurunydja dhäŋuru Djesuyu dhä-wirrka'yurruna walalanha bitjarra, “Ŋäthilinydja ŋunhi ŋarra nhumalanha djuy'yurruna ḻakaranharawu dhäwu'wu birrŋ'maranharawu, ga nhumanydja ŋunhi marrtjina rrupiyamiriw nhämiriw, yakana nhuma yukurrana marrtjina gäŋala bathi girri'mirri. Nhaltjarra nhuma yulŋunydja?... djaṉŋarrthina nhinananydja yukurrana?... ŋathamiriw ga girri'miriw?” bitjarra.Ga walalanydja waŋana bitjarra, “Bäyŋu! Yaka ŋanapurru yukurrana nhinana ŋathamiriw ga girri'miriw,”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yu ḻakaraŋalana walalaŋgu bitjarrana, “Dhiyaŋunydja-wala nhuma yurru marrtji yukurra marimirrikurruna yanana. Ŋuli nhe yukurra ŋayathama rrupiyanydja, marrtjiya gäŋa ŋunhiyi, ga biyakayi bili märraŋayi bathi girri'mirrinydja nhuŋuway. Ga ŋuli nhuŋu bäyŋunydja mandjawak, ga nhenydja yurru djalim bätjupatju ŋula nhuŋuway, bala märramana yurru mandjawak nhuŋuway n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iŋgu ŋunha Djorra'yunydja yukurra ḻakarama ŋarranha bitjan gam', ‘Walala ḻakaraŋala ŋanyanydja, be ŋayi dhuwurr-yätjnha yana yolŋu, bala bumarana ŋanya murrkay'kuŋala,’ bitjan yukurra ŋunhi Djorra'yunydja ŋäthilinydja ḻakarama ŋarranhanydja, ga galki yurru ŋunhiyinydja maḻŋ'thunna ŋarrakalaŋuwuynydja, rumbalth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yi walala ŋaḻapaḻmirri yolŋu walala, ŋurru'-ŋurruŋu ḏalkarra'mirri walala ga Rom-marŋgikunharamirri walala ŋunhi, walala yukurrana ḻarruŋala dhukarrwu, wanhawitjan walala yurru dhukarrkurrunydja mulka ŋanya Djesunha gayulnydja, bala bumana murrkay'kumana, liŋgu walala barrarina yolŋu'-yulŋuwu ŋuri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alala ŋunhi ḻundu'mirriŋunydja walala waŋana bitjarra, “Garray, dhuwala gay' märrma' maṉḏanha mandjawaktja, ŋanapurru yukurra ŋayathama.”Ga ŋayi Djesunydja waŋana bitjarra, “Ma' liŋguna. Ḏaḏawyurrana,” bitjarra.Djesu yukurrana bukumirriyaŋalana bukuŋura wäŋaŋura yäkuŋura Wol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häŋuru ŋuliŋurunydja Djesuyu gonha'yurruna Djurutjalamdja wäŋa, bala marrtjina djunamana bukulilina wäŋalili yäkulili Woliplilina, ŋunhimala liŋgu wäŋalili ŋunhi ŋayi ŋuli bitjana liŋgu marrtjinya yukurranha ŋunhimalayi bukumirriyanharawu. Ga walala nhanŋu ḻundu'mirriŋunydja walala malthurruna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nhi walala mulkananydja ŋunhiyi wäŋa, bala ŋayi waŋana walalanha bitjarrana, “Bira'yurra walala yulŋunydja ga bukumirriyaŋayi, märr nhumalanha yurru yaka muka gatjarr'yun walamaramanydja, bala waṉḏinyamaramana-wala ŋarrak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buku-wanaŋ'thurrunana walalaŋgala, ga marrtjina märr-gurriri, bala bun'kumu-djipthurrunanydja ŋayi, bala bukumirriyaŋal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waŋananydja ŋayi yukurrana bitjarrana, “Bäpa, ŋarranydja djäl nhe yurru djaw'yunna ŋarrakala märraŋana dhuwalayi galŋa-ŋonuŋgunharamirrinydja rom, yurru nhuŋuway ŋarra yurru märrwu malthundja, yaka ŋarrakuwaynydja märrwu.” Bitjarrana ŋayi Djesuyu yukurrana bukumirriyaŋala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ŋurukuy djiwarr'wuynydja yolŋu maḻŋ'thurrunana nhanukala ŋulaŋuru djiwarr'ŋurunydja, bala ŋanya marrparaŋ'kuŋala ganydjarr-wekaŋala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ŋgu ŋayaŋunydja nhanŋu mirithinana dhikana ŋonuŋdhinana wal'ŋu, bala ŋayi bukumirriyaŋalanydja yukurrana biyapul'nha wal'ŋu ŋayaŋuyunydja. Bala nhanukala yukurrana worrny'tja rumbalŋurunydja ḻarryurruna maŋgu'na munatha'lilinydja djul'-djulyurru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hawar'yurrunanydja ŋayi ŋunhi ŋuliŋuruyi bukumirriyanharaŋurunydja, bala ŋayi gaŋgathinana, marrtjina balayi roŋiyina nhanukalaŋuwala ḻundu'mirriŋuwala walalaŋgala, ga maḻŋ'maraŋalanydja ŋayi walalanha nhäŋalanydja yakurrmirrinhana, liŋgu ŋuriŋina warwuyuna walalanha märr-yawaryunmaraŋal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waŋanana walalanha bitjarrana, “Nhäku nhuma marrtji ŋorra'-ŋurranydja dhuwala? Bira'yurrana walala, ga bukumirriyaŋa muka yulŋunydja, märr nhuma yurru yaka muka galkirrinydja ŋunhi ŋayi yurru ŋuriŋi walamaranharamirriyunydja mokuyyu nhumalanha gur'yun.”Miriŋuyu walalay mulkanana ŋanya Djesunh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Djesunydja yukurra mukthun yana waŋa, bala walalanydja ŋulinyaramirriyu yolŋunydja walala guḻku'na bunana, ga ŋayi Djudatjthu ŋurru-warryurrunanydja, ŋuriŋiyi ŋunhi ŋayi ḻundu'mirriŋu yolŋu Djesuwu, ŋuliŋuruyi 12-ŋuru, nhanŋu miṯtji. Marrtjinydja ŋayi lili galkithirrinydja, bala wälkumana ŋanya Djesu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äŋuru ŋuliŋuruyinydja ŋayi ŋunhi yätj mokuynydja Satandja gulŋiyinana nhanukala Djudatj-Gariyatkalanydja, yurru ŋayi ŋunhiyinydja yolŋu ŋuliŋuru miṯtjiŋuru 12-ŋuru ḻundu'mirriŋuna nhanŋu Djesuw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ayi Djesunydja waŋa bitjan, “Djudatj, nhenydja ŋarranha wälkuŋala warray, yurru dhiyaŋiyinydjayi nhokala wälkunharayunydja nhe ŋarranha mel-wulaŋal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walalanydja ŋuriŋi ḻundu'mirriŋuyunydja walalay ŋunhi walala nhanukala Djesuwala galki, walalanydja nhäŋala, bala dharaŋarana yana ŋunhi walalanydja marrtjina mulkanharawuna nhanŋu Djesuwuna. Bala walala waŋana bitjarrana, “Garray, nhaltjan ŋanapurru yurru walalanha yulŋunydja?... buma dhiyaŋu mandjawakthu?” bitjar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dhunupana waŋganydhunydja yolŋuyu nhanukala Djesuwala ḻundu'mirriŋuyu warryurruna mandjawak nhanŋuway ŋayi, bala dhunupana yana djatthurruna, guḻk-gay Ḻiya-ŋärra'mirriwuna ŋunhina wal'ŋu djämamirrinha buthurun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ayi Djesuyunydja waŋana bitjarrana, “Ma' liŋguna,” bitjarra. Bala ŋayi goŋ-djarryurrunanydja, bala mulkana ŋunhi buthuruna yolŋunhana, bala ḏukmaraŋalana dhunupa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ŋayi Djesu ŋuliŋurunydja bilyun ga waŋa ŋuriki ŋurru'-ŋurruŋuwuna wal'ŋu ḏalkarra'mirriwuna yolŋu'-yulŋuwu ga wiripu-guḻku'wu ŋaḻapaḻmirriwu bitjanna gam', “Nhäku warray nhuma gäŋala mandjawaktja ga birkuny'tja mulkanharawunydja yana ŋarraku? Nhä dhika ŋarra?... barrari-wukunhamirri yolŋunydja?... balanyara bitjan manaŋgan ŋarra yulŋunyd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itjan warray liŋgu ŋarra ŋuli walu-ŋupan dhuwala nhinanydja ŋunhala Gunhu'wala buṉbuŋuranydja, yurru yaka warray nhuma ŋunhi marrtji ga mulkanydja ŋarranha. Yo, dhuwalayina nhumalaŋgu walunydja, yurru gurriri warray yana ŋayinydja yurru ŋuriŋiyinydjayi buŋgawayu dhiyakuyyu buku-munha'wuyyunydja djäma yukurra yurru ŋarrakala, ganydjarryu nhanukalaynydja be ŋayi.”Beta waŋana dhumbal'yurrunana buku-ḻurrkun'mirr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häŋuru ŋuliŋurunydja walala ŋanya Djesunha mulkanana, bala gäŋala ŋunhana ŋurikalana. Ḻiya-ŋärra'mirriwalana yolŋuwala wäŋalili, ga ŋayinydja yukurrana Betanydja marrtjina dhuḏiŋu, märr-barrku munguyurruna marrtjina b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ŋunhi ŋayi gulŋiyinanydja Beta ŋunhimalayi wäŋalili, nhäŋala ŋayi yolŋu'-yulŋunha, walala yukurrana nhinana gurthaŋura ḻitha'-ḻithara, ga dhunupana ŋayi Betanydja marrtjina dhut-gay nhinanana walalaŋgal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ayi djämamirriyunydja dhäykayu ŋanya nhäŋala yukurrana Betanha, liŋgu djarraṯawun'kurru gurthakurru ŋayi ŋanya nhäŋala bukunydja, bala ŋayi waŋana bitjarrana, “Way, dhuwalanydja ŋunhi malthunaramirri ŋurikiyinayi ḏarramuwu ŋiniy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ŋayi Betanydja dhumbal'yurruna waŋana bitjarra warray, “Yakana ŋarra marŋgi nhanŋu,”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äŋuru ŋuliŋuruyinydja ŋayi Djudatjtja marrtjina bala ŋurruŋuwalana walalaŋgala ḏalkarra'mirriwalana, bala waŋananydja ŋayi walalaŋgala bitjarrana, “Way, ŋarra yurru wekamana dhuwala bay' Djesunhanydja, nhumalaŋgalana goŋlili,” bitjarr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a ŋuliŋurunydja dhäŋuru yaka weyin, bala wiripuŋuyuna yolŋuyu ŋanya nhäŋala dharaŋara, bala bitjarrana waŋana, “Way, dhuwalanydja ŋunhi yolŋu malthunaramirri ŋurikiyi nhanŋu ŋiniya.”Ga ŋayi Betanydja buku-wakmaraŋala bitjarra, “Yaka ŋarra dhuwala nhanŋu, yaka,” bitjarr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Ga yaka weyin ga wiripuŋuyunydja yolŋuyu ŋanya nhäŋala, ga waŋana ŋanya Betanha bitjarra, “Yuwalk muka dhuwala ŋayi yulŋunydja malthunaramirrinydja ŋurikiyi, liŋgu ŋayi dhuwala ŋurukuy Galaliwuy wäŋawuy,” bitjar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Ga ŋayi Betanydja biyapul waŋana dhumbal'yurruna nhanŋu, “Yakana ŋarra dhuwala marŋgi nhaltjan nhe yukurra dhuwali waŋa.” Ŋunhi ŋayi yukurrana Beta waŋana mukthurruna, dhunupana ŋayinydja gurrwawunydja waŋanan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ala ŋayi Djesu waṯthurruna, bala nhäŋalana yana ŋanya Betanha. Bala ŋayi Betayunydja dhunupana guyaŋinana ŋunhi nhaltjarra ŋayi Garray waŋana ŋäthili nhanukala bitjarra gam', “Nhenydja yurru ŋarraku dhuwala waŋa dhumbal'yun buku-ḻurrkun'mirri, yurruna ŋunhi yurru gurrwawu waŋ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Ga dhunupana ŋayi Betanydja dhawaṯthurrunana, bala ŋäthinana dhikana wirrkina wal'ŋu murruy'-murruyyurrunana.Walala warku'yurrunana Djesunha, bala bartjunmaraŋalan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Ga ŋuriŋi ḏarramuwurruyu ŋunhi walala yukurrana ŋayathaŋala djäka nhanŋu Djesuwu, ŋuriŋiyinydjayi ŋanya yukurrana bartju'-bartjunmaraŋala, ga maŋutji walala ŋanya ŋäkirrmaraŋala bambaykuŋala, bala walala wakalkuŋalana ŋanya yukurrana bitjarrana, “Nhenydja dhuwala be muka dhäwu'-ḻakaranharamirri ŋiniya. Ma' ḻakaraŋa ŋanapurruŋgala, yolthu nhuna wutthurrunanydja?” bitjarr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Ga biyapul walala yukurrana waŋanayi ŋunhi ŋayaŋu-yätjthinyaramirrinydja dhäruk malanha nhanŋu Djesuwu.Walala ŋaḻapaḻmirriyu yolŋuyu walalay wal'ŋu yukurrana dhä-wirrka'yurruna Djesunh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Ga ŋunhi ŋayi buwaḻ'yurruna wäŋanydja, bala walalanydja marrtjina ŋunhiyi Djuws ŋaḻapaḻmirrinydja ḻuŋ'maranhaminana ga ŋurru'-ŋurruŋu wal'ŋu ŋunhi ḏalkarra'mirri walala, ga Rom-marŋgikunhamirri walala ḻuŋ'thurrunana marrtjina. Bala walala gäŋala ŋanya Djesunhana ga nherrara gumurrlilina ŋurikalayina walalaŋgala yolŋu'-yulŋuwal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walala ŋanya dhä-wirrka'yurrunana yukurrana ŋuriŋiyi ŋaḻapaḻmirriyunydja wal'ŋu bitjarrana, “Ŋuli nhe be yuwalktja dhawu'mirriyanharawuynydja, ŋunhinydja yolŋu Masayanydja, ma' ḻakaraŋa ŋanapurruŋgala biyaka warraŋulkuŋa wal'ŋu.”Ga ŋayi Djesunydja buku-wakmaraŋala ga waŋana bitjarra, “Ŋunhi ŋarra yurru ḻakaramanydja nhumalaŋgu, ga nhumanydja yurru yakana ŋarraku märr-yuwalkthirr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Ga ŋuli ŋarra nhumalanha yurru dhä-wirrka'yundja, ga nhumanydja yurru bäyŋuna ŋarraku buku-ruŋinyama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äkula ŋanya dhäruktja wirrkina dhika goŋmirriyinanydja, ga waŋana bitjarra, “Yo, ŋanapurrunydja nhuna yurru wekama rrupiyana ŋurikiyi,” bitjarr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Ga dhipuŋurunydja dhurrwaraŋuru nhuma yurru nhämana Gäthu'mirriŋunhanydja Yolŋunha, ŋarra yurru yukurra nhina ŋurru-ḏawalaŋuna wal'ŋu, gali'ŋura Gunhu'walanydja ŋunhalanydja yurru, nhanukalana ganydjarry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ala walala bukmakthu ŋuriŋi dhä-wirrka'yurruna ŋanya bitjarra, “Way yol dhuwala nhe yulŋunydja?... ŋunhi Gäthu'mirriŋu Godku?”Ga ŋayinydja waŋana balanydja bitjarra, “Dhuwali liŋgu nhuma yukurra waŋa ḻakaram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Ga walalanydja yatjunmina ga waŋana bitjarra, “Yakana yurru ŋula yolthu ŋanya biyapulnydja ḻakaranharamirri yukurra, liŋgu dhuwala ŋilimurru bukmakthuna ŋäkulanydja ŋanya ḻakaranhaminyaranydja, ŋunhi ŋayi yukurrana Godnha yäku warku'yurruna bitjarray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anymak,” bitjarra ŋayi Djudatjtja, bala ŋuliŋurunydja dhurrwaraŋuru ŋayi yukurrana birrka'-birrkayurrunana dhukarrnha, wanhawitjan ŋayi yurru wekama ŋanya Djesunha walalaŋgala gayul, märr yurru walala yaka yolŋu walala marŋgithirri nhanŋu.Djesuwala ḻundu'mirriŋuyu maṉḏaŋuyu ŋäthilimirriyaŋala wäŋa Ḻäy-yuḻkmaranharamirriwu ŋathawu ḻuka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yi guyaŋinyaramirrinydja walu liŋguna bunanana ŋurikinydja ŋathawu ḻukanharawu Ruwaŋga'kunharamiriwwunydja. Ŋäthili ŋurruthaŋalanydja ŋunhinydja, walala ŋuli balanyarayuyi ḏaykun'thu wutthuna wäyinnha lämnha, bala ḻukanhana ŋuli walala ŋulinyaramirriyunydjayi Waluyu Ḻäy-yuḻkmaranharamirriyunydj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Luk 22:1-71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