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 Djesunydja waŋana walalaŋgunydja buku-wakmaraŋala bitjarra, “Nhumanydja yaka warray ŋarrakalanydja ḻakaraŋala ŋunhiyi,... yolthu ŋunhi ŋanya Djonnha nherrara, bala ŋarranydja yurru yakayi yana nhumalaŋgunydja ḻakarama yolthu ŋarranhanydja dhiyakuyi nherrara djämawu.” Bitjarrana ŋayi Djesu waŋana walalaŋgala balanydja.Mayali'mirri dhäwu' dharraymirriwalaŋuwu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ŋurunydja ŋayi Djesuyu ḻakaraŋala dhäwu' mayali'kurru ŋurikala yolŋu'-yulŋuwala, ga dhuwala ŋayi ḻakaraŋalanydja ŋunhi gam', “Ŋunhiliyi yolŋu yukurrana nhinana wäŋa-waṯaŋu, ga ŋayinydja ḏukṯuk ŋunhiyi wäŋa-waṯaŋu ŋayi yurru ŋuthanmarama yukurra ŋamakurru' malanha yana borum, bala ŋayi ḻämu-nherrarana ŋunhimalayinydja wäŋalili borumnha malanha dharpa. Ga ŋuliŋurunydja dhurrwaraŋuru ŋayi djarr'yurruna yolŋu'-yulŋunhana ŋurikiyi djäkawunydja yukurranharawu, märr yurru ŋayi ŋunhiyi wäŋa-waṯaŋunydja marrtji wiripuŋulilinydja wäŋalili, yurru märr-weyin ŋayi yurru marrtjinydja. Bala ŋayi waŋana ŋurikala djäkamirriwalanydja walalaŋgala bitjarrana, ‘Dhiyakunydja nhuma yurru djäka ŋamathama ŋarrakalaŋuwu, ga ŋunhi yurru borumdja balwurthirri, ga nhumanydja yurru guḻk-guḻkthun ŋarrakunydja gänaŋulilina,’ bitjarra. Bala ŋayi marrtjinana ŋunhiyi wäŋa-waṯaŋunydja wiripuŋulilina wäŋa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inananydja ŋayi yukurrana ŋunhiyi wäŋa-waṯaŋunydja yolŋu, yana liŋgu-u-u, ga walu gilitjina borumgu ŋurikiyi, bala ŋayi wäthurruna waŋganyguna djämamirriwu, bala ŋayi waŋana bitjarrana, ‘Gatjuy nhe yurru marrtji balayi ŋarrakala wäŋalili, ga ŋulaŋuruyinydja nhe yurru märrama ŋunhiyi ŋarraku borum, bala gämana lili ŋarraku.’ Bala ŋayi marrtjinana ŋunhiyi djämamirrinydja.“Ga walalanydja ŋunhi borum-djäkamirriyunydja walalay nhäŋala ŋunhiyi yolŋunhanydja, bala mulkanana ŋanya baṯ-gay, bumarana ŋanya marrtjina, bala djuy'yurruna yä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rrayi liŋgu wiripunhanydja ŋayi ŋuriŋiyi wäŋa-waṯaŋuyu djuy'yurruna, ga bitjarrayi yana liŋgu walalanydja yätjkuŋala yana bumara ŋanya, bala walala djuy'yurrunanydja ŋanya goŋnha ŋula nhämiriw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djuy'yurruna wiripunhanydja djämamirrinha, bala walala bitjarrayi bumaranydja ŋanya, bala ŋurrkaŋalana dhawaṯmaraŋalana warraŋull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ŋunhiyi wäŋa-waṯaŋuyunydja yolŋuyu guyaŋina bitjarrana, ‘Nhaltjanna dhika ŋarra yurru yulŋunydja? Manymak. Ŋarra yurru djuy'yun ŋarrakuwaynha ŋarra wal'ŋu marrkapthunaramirrinhana gäthu'mirriŋunha, märr yurru walala nhanŋuna märr-ŋal'yundja.’ Bala ŋayi djuy'yurruna ŋunhiyinhayi nhanŋuwaynha ŋayi gäthu'mirri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walala nhäŋalanydja ŋanya ŋunhiyi, ŋuriŋiyi borum-djäkamirriyunydja walalay, bala walala waŋanhamina bitjanminana, ‘Way, dhuwalanydja ŋunhi ŋurikiyinayi gäthu'mirriŋu, marrtji yukurra lili. Go, bumana ŋilimurru ŋanya ŋi', murrkay'kumana, märr yurru dhuwalanydja wäŋa ŋilimurruŋguway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ŋunhi gäthu'mirriŋunhanydja mulkanana, bala bumarana ŋanya murrkay'kuŋalana, bala walala rumbalnydja ŋanya ḏupthurruna ŋunha warraŋullilina ŋuliŋuruyinydja wäŋaŋuru.” Bitjarra ŋayi Djesuyu dhäwuny'tja ḻakaraŋala yukurrana mayali'kurrunydja.Bala ŋayi ŋuliŋuruyinydja dhawar'yurrunanydja dhä-wirrka'yurruna walalanha bitjarrana, “Yo, nhaltjurruna dhika ŋayi ŋuli ŋuriŋiyi wäŋa-waṯaŋuy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tjanna ŋayinydja yurru ŋunhi gam': Marrtji ŋayi yurru, ga dhunupana ŋayi yurru bumana ŋunhiyi yolŋu'-yulŋunhanydja djäkamiriwnhanydja ŋunhi walalanha, bala ŋayi yurru ŋunhiyi wäŋanhanydja wekama wiripu-guḻku'walana yolŋuwala walalaŋgala dharraylili.”Ga ŋunhi walala yolŋu'-yulŋuyu ŋäkulanydja, bala waŋana bitjarrana, “Way, yaka warray bitjandhiyinydja yurru dh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Djesuyunydja nhäŋala walalanha, bala waŋana bitjarrana, “Nhä ŋunha mayali' ŋunhi yukurra ŋuruŋu djorra'yunydja ḻakarama bitjandja gam'?‘Bala'-dhuḻ'yunaramirriyunydja walalay yolŋu'-yulŋuyu guṉḏa marrtjina ŋal'maraŋala, walala yurru dhuḻ'yun bala',ga ŋunhiyi waŋganynhanydja guṉḏanha walala nhäŋala,bala nyamir'yurruna warray,bala yana walala ŋurrkaŋalana.Yurru Gunhu'yunydja walalaŋguŋu ŋunhiyi ḏupthunaranydja guṉḏanha märraŋala warray,bala nherrara bala'wunydja ŋunhiyina yuṯuŋgurrwunydja;bukmak wiripunydja malanha yurru yukurra djingaryun ŋunhiliminayi waŋganyŋurana guṉḏa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ŋurruŋuyu yolŋu'-yulŋuyu ŋoy-wilaŋala dhä-wirrka'yurruna Djes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rranydja dhuwala balanyarayi bitjan ŋunhiyi guṉḏa, dharrpal wal'ŋu waŋgany. Ŋuli yurru ŋayi ŋula yol yolŋu ḏaŋgalkthundja ŋuliŋuruyi guṉḏaŋuru, ŋanyanydja yurru ŋuriŋi buḻwaŋ'thunmaramana muṉguy'kumana ŋuriŋiyi guṉḏayu, ga ŋuli yurru ŋunhiyi guṉḏa yupthun ŋula yolkalanydja, ŋanyanydja yurru yana muŋdhunna ŋuriŋiyi guṉḏayunydja.” Ga bitjarra ŋayi Djesuyu ḻakaraŋal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riŋiyi ŋaḻapaḻmirriyu yolŋu'-yulŋuyu dharaŋara ŋunhiyi mayali', ŋunhi ŋayi yukurrana Djesuyu ḻakaraŋala walalanhana, bala walala bini mulkanhana ŋanya Djesunha. Yurru yaka walala dhunupanydja mulkana ŋanya, liŋgu walala beyaṉiyinana ŋuripa yolŋu'-yulŋuwana miṯtjiw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yanana walala galkurrunanydja yukurrana dhukarrwuna, wanhawitjan walala yurru ŋayathama ŋanya Djesunha.Ŋurru'-ŋurruŋuyu yolŋuyu walalay dhä-wirrka'yurruna rrupiyawuy wekanhara buŋgawawalaŋuwu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Bala ŋunhi ŋurru'-ŋurruŋunydja yolŋu'-yulŋu yukurrana nhinana ŋayan'mirrina walala nhanŋu Djesuwu, bala walala wiripu-guḻku'wunydja ḏarramuwurruŋgu wekaŋala bäyimnha rrupiyayu, märr walala yurru mayali'-wilkthun Djesunha ŋuriŋiyi walalaŋgalay dhärukthu dhä-wirrka'yunarayu, bala dhayuŋan goŋlili ŋurikala ŋurruŋuwalana wal'ŋu buŋgawawalana dhä-ḏir'yunaraw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walala ŋunhi mel'ŋunydja walala marrtjinana, bala waŋana Djesunhana bitjarrana, “Way Garray. Ŋanapurrunydja dhuwala marŋgi nhuŋu, ŋunhi nhena ŋuli waŋa dhunupanydja wal'ŋu dhäruk. Yakana nhe ŋuli djambinydja dhäruktja nhunapinyay nhe, bala wiripunydja ga wiripunydja ḻakarama yolŋu'-yulŋuwu; yuwalkkuma yana nhe ŋuli ḻakaramanydja Gunhu'wunydja rom, marŋgikumanydja ŋuli yukurra yolŋu'-yulŋunh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 ḻakaraŋa mak ŋanapurruŋgala. Dhunupa muka dhuwala ŋilimurruŋgu?... ŋilimurru yurru rrupiyanydja wekama ŋuriki Buŋgawawunydja yäkuwu Djetjawunydja? Nhaltjan muka ŋilimurru yurru yulŋunydja?... wekama?... bay' nhaltjan?” bitjar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Djesunydja marŋgithina walalaŋgu ŋäthili, ŋunhi nhaltjarra walala ŋanya yukurrana mayali'-wilkthurruna dhä-wirrka'yurruna, bala ŋayinydja waŋana bitjarr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 gäŋa mak lili ŋarrakala ŋaraka dhuwali rrupiya, ŋarra mak nhäma.” Bala walala gäŋalana, bala wekaŋalana nhanukala goŋlilina.Bala ŋayi Djesuyunydja waŋana dhä-wirrka'yurruna walalanhanydja bitjarrana, “Yol dhuwalanydja mali ga yäku, dhiyalaminydja rrupiyaŋura ŋarakaŋura?” bitjarra.Ga walalanydja buku-wakmaraŋala ḻakaraŋala nhanŋu bitjarra, “Dhuwalinydja yäku ga mali ŋanapurruŋguna buŋgawa Djetjana,” bitja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Djesunydja bitjarrana waŋana, “Nhuma yurru roŋinyamaraŋana wekaŋa ŋurikiyi buŋgawawunydja nhä malanha nhanŋuwaynydja ŋunhi, nhanŋuway yana, ga biyakayi bili roŋinyamaraŋayi wekaŋa Gunhu'wunydja nhä malanha nhanŋuway yana Gunh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ŋuriŋi mayali'-wilkthunaramirriyunydja yolŋu'-yulŋuyu ṉirryurrunana ŋäkulanydja ŋanya Djesunha dhäruktja, liŋgu ŋayi yakana walalaŋguŋu dhärukpuynydja gaṯmaranhara bukmakkalanydja yolŋu'-yulŋuwala gumurrŋura. Bala walala mukthurrunana marrtjina ḏäpthurrunanydja, yakana walala ŋanya biyapulnydja dhä-wirrka'yurruna yukurrana.Walala Djesunha dhä-wirrka'yurruna rakunymirriwu yolŋu'-yulŋuwu walŋathinyar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waluyu Djesu yukurra nhina ŋunhiliyi Buṉbuŋura Godkala, marŋgikuma yukurra ḻakarama Godku ŋunhi ŋamakurru' dhäwu'. Ga walala ŋunhi ŋurru'-ŋurruŋunydja yolŋu walala marrtjina ḏalkarra'mirrinydja yolŋu walala ga Rom-marŋgikunharamirri wal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ŋuru dhurrwaraŋuru wiripu-guḻku'na ŋurru'-ŋurruŋu yolŋu walala marrtjina dhä-wirrka'yunarawu Djesuwu, yurru dhuwalayinydja yolŋu'-yulŋu mala marrtjina yäku Djatutjina, yurru dhiyaŋuyinydja walalay yäkuyu ŋuli guyaŋirri yanapi yurru yolŋu yaka walŋathirri ŋuliŋurunydja dhäŋuru ŋunhi yurru rumbal nhanŋu rakunydhirri. Bala walala dhuwalayinydja mala marrtjinana bala Djesuwalana, ga waŋana bitjarra ŋa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y Garray, Mawtjitjthunydja ŋunhi gurrunhara rom, dhuwala gam', ‘Ŋunhi yurru ḏarramu rakunydhirri yothumiriw, bäyŋunydja nhanŋu ŋula walkur, bala rakunygalana ŋurikalana gutha'mirriŋuyu yurru märrama nhanŋu miyalknhanydja, märr yurru ŋayi ŋuriŋi miyalkthu yothu'nhana gäma ŋuriki rakunygunydja ḏarramu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nhä warray ŋunhi dhuwalanydja gam'? Waŋganymirri ḏarramuwurru yukurrana nhinana gutha'manydji walala waŋgany rulu ga märrma' bäythinyara, ga ŋayi ŋuriŋiyi maḻamarryunydja wäwa'mirriŋuyu märraŋala miyalknhana. Ga nhinana maṉḏa yukurrana-a-a, bala rakunydhinanydja ŋayi ŋunhi wäwa'mirriŋu walkurmiriw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uliŋurunydja ga gandarrwuyyunydja gutha'mirriŋuyu märraŋala ŋunhiyi miyalknha, ga nhinana maṉḏa märr-gurriri, bala ŋayinydja bitjarrayi bili yana rakunydhina walkurmiriw y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rrayi bili märr-gandarrwuyyunydja märraŋala ŋunhiyi bili miyalknha, ga rakunydhina walkurmiriw yana bitjarrayi bili. Ga bitjarrana liŋguna walala yukurrana yulŋunydja bukmakthu yana ŋuriŋi walalay ḏarramuwurruyu märraŋalanydja ŋunhiyi miyalknhanydja yukurrana, ga raku'-rakunydhina walkurmiriwnha, bukmak walala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dhuḏitjtja ŋayina miyalknha rakunydhi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 ḻakaraŋa mak ŋanapurruŋgala. Ŋunhi yurru yolŋu'-yulŋu walŋathirri rakunyŋurunydja, bala yolkuna ŋayi yurru miyalktja ŋunhiyi?... liŋgu ŋayi yukurrana nhinananydja bukmakkala ŋurikalayi gutha'manydjiwalanydja walalaŋgala.” Bitjarra walala yukurrana dhä-wirrka'yurrunanydja ŋanya Djesunha, yana ŋanya mayali'-wilkthurru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yu waŋana buku-wakmaraŋala walalaŋgu bitjarrana, “Dhiyalanydja munatha'ŋuranydja ŋuli dhäyka ga ḏarramu märranharamirri, yurru ŋunhalanydja djiwarr'ŋuranydja dhäyka ga ḏarramu yurru bäyŋuna märranharamirri yuku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yo, ŋunhinydja walala yolŋu'-yulŋu ŋunhi ŋayi yurru Godthu walalanha ŋamakurru' ḻakarama, bala walŋakumana yurru rakunyŋurunydja dhäŋuru, walalanha ŋayi yurru märrama balayi nhanukalay wäŋalili, ga ŋunhalayinydja walala yurru nhina yukurra bitjanna bitjan ŋunhi djiwarr'wuy walala Gunhu'wuna djämamirri walala ŋuli yukurra nhina; yakana walala yurru ḏarramu ga dhäyka ŋunhalayinydja märranharamirri, liŋgu walala yurru nhina yukurra walŋana, bäyŋuna walala yurru biyapulnydja rakunydhirri. Walalanydja yurru ŋunhi Godkuna yana gäthu'mirriŋu walala, bili liŋguna walala ŋunhi walŋathinana beŋuru rakunyŋuru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nhumanydja ŋuli ḻakarama rakunymirrinhanydja yolŋu'-yulŋunha ŋunhiyinydja yanapi walala rakunydhi gupaḏalnha. Yuwalk ŋayi yurru yolŋu nhina walŋanydja yukurra, beŋuru ŋunhi nhanŋu yurru rumbal rakunydhirri. Mawtjitjthunydja yukurrana ḻakaraŋala warraŋulkuŋalanydja wal'ŋu, ŋulinyaramirriyuna ŋunhi ŋayi nhäŋala gurtha ŋäṉarr ŋunhimalayi dharpalili many'tjarrlili; ŋayi yäku-ḻakaraŋala Godnhanydja bitjarrana gam', ‘Nhenydja dhuwala God waŋarrnha Yipurayimguna ga Yitjakkuna ga Djaykupk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dhä-wirrka'yurruna waŋana ŋanya Djesunha bitjarra, “Ma' ḻakaraŋa ŋanapurruŋgala. Yolthu nhuna waŋana bitjanarawuyinydja djämawu? Yolthu nherraranydja nhuna dhiyakuyinyd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itjarrayina ŋayi Mawtjitjthu yukurrana Gunhu'nhanydja ḻakaraŋala, yurru ŋunhiyinydja yolŋu walala ŋäthili muka murrmurryurruna. Yurru dhiyaŋuyinydjayi yukurra ḻakarama ŋilimurruŋguna ŋunhiyi, liŋgu ŋunhiyinydjayi baman'ŋuwuynydja yolŋu walala walŋamirri warray, yaka warray rakunymirri, liŋgu Gunhuny'tja ŋunhi Waŋarr walŋamirriwuna yolŋuwu walalaŋgu, yaka rakunymirriwu. Yo, nhumanydja ŋuli guyaŋirri yanapi ŋunhi baman'ŋuwuynydja yolŋu walala rakunynha be, yurru bukmak walala nhinanydja marrtji birrimbirrnydja walŋa ya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Bala wiripu-guḻku'yunydja ŋuriŋi Rom-marŋgikunharamirriyu walalay waŋana bitjarra ŋanya, “Way Marŋgikunharamirri, manymaknha dhuwaliyinydja buku-ruŋinyamaranhara nhokuŋu,” bitjarrana walala waŋananydja ŋunhi, liŋgu walala barrarinana nhanŋu, ga yakana ŋula waŋganydhu ŋanya dhä-wirrka'yurruna biyapulnydja.Ḻakarama yukurra Dhawu'mirriyanhara yol ŋayi ŋunhiyi yulŋ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ŋunhili Buṉbuŋura Buku-ŋal'yunaramirriŋura ŋayi yukurrana Djesuyu ḻakaraŋala marŋgikuŋala yolŋu'-yulŋunha, bala ŋayi dhä-wirrka'yurrunanydja yukurrana bitjarrana, “Nhäku walala ŋuli ḻakarama ŋunhi Dhawu'mirriyanharanhanydja bitjandja, bitjan ŋayinydja yolŋuna wal'ŋu beŋuru Daypitkalana yarraṯaŋur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ŋgu ŋayipinydja ŋunhi Daypitthunydja yäku-ḻakaraŋala ŋanya ‘Garray ŋarraku’, ŋayi waŋananydja bitjarra gam',‘Gunhuny'tja waŋana ŋarrakalaŋuwala Garraywala bitjarra,“Nhiniyanydja dhiyalana ŋarrakalana gali'ŋura wal'ŋ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ana liŋgu ga ŋarra yurru miriŋunhanydja nhuŋu ŋunhi galkinyamarama warrpam'nha,bala nhe yurru ḻuku-ŋal'yunna yukurra gorrumana ŋunhiliyinydja nhokalaŋuwala ŋurikala miriŋuwalanydja walalaŋgal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Ŋe, Daypitthunydja ŋunhi bitjarrayi Garray-ḻakaraŋala ŋunhinhayi dhawu'mirrinhanydja. Ŋuli ŋayi bini Christ gäthu'mirriŋu yana Daypitkunydja, nhäkuna ŋayi ŋunhi Daypitthu ŋanya ḻakaraŋala ‘Garray ŋarraku’ bitjarranydja?” Bitjarra ŋayi Djesuyu walalanha dhä-wirrka'yurrun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gali'wuynydja yolŋu walala guḻku'na mäkiri'-witjurruna yukurrana nhanŋu Djesuwu. Bala ŋayi Djesunydja waŋana nhanukalaŋuwala ḻundu'mirriŋuwala walalaŋgala bitjarran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harray nhuma yurru yulŋunydja dhiyakuyi Rom-marŋgikunharamirriwunydja walalaŋgu. Walalanydja yukurra ŋunhi djälthirri, nhuma yurru walalanha nhäma bala ŋurruŋu-ḻakaramana, bala buku-ŋal'yunna yurru walalaŋgu, ŋunhi walalaŋgu nhuma yurru bunanydja ŋula wäŋaŋura. Ga ŋunhi walala ŋuli marrtji buku-ŋal'yunaralili buṉbulili, walalanydja yurru nhina ŋamakurru'ŋura wal'ŋu yana dharrpalŋura. Ga bitjandhi liŋgu ŋunhi walala ŋuli ḻuŋ'maranhamirri marrtji ŋathalilinydja, walala ŋuli nhinanydja yana ŋamakurru'lili wal'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ŋunhiyi Rom-marŋgikunhamirri yolŋu walala ŋuli yukurra yakana gurrum'thunmirri dhuwaymiriwwunydja dhäykawurruŋgu, yana ŋuli bawa'-wekamana, bala djaw'yunna ŋula nhä walalaŋgu. Bala ŋuliŋurunydja walala ŋuli bukumirriyama weyinnha be, yana bitjan milkunhamirrina, yanapi walala dhuwurr-ŋamakuḻi'mirri yolŋu'-yulŋu. Yurru dhiyakuyinydja walalaŋgu Gunhu'yunydja yurru wekama biyapulnha wal'ŋu dhä-ḏir'yunara, wuṉḏaŋarrnha yana.” Ga bitjarrana ŋayi yukurrana Djesuyu ḻakaraŋala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Djesunydja buku-wakmaraŋala waŋana balanydja walalaŋgunydja bitjarra, “Ŋäthilinydja ŋarra yurru nhumalanha dhä-wirrka'yun. Ma', ḻakaraŋan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lthu nherrara Djonnhanydja ŋunhi? Yolthu ŋunhinydja ŋanya waŋana ḻiya-ḻupmaranharawu yolŋu'-yulŋuwunydja?... Godthu?... bay yolthu, yolŋu'-yulŋu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nydja ŋunhi ŋurru'-ŋurruŋunydja walala waŋanhamina bitjanmina, “Way, nhaltjan dhika ŋilimurru yurru ḻakaramanydja nhanŋu balanydja? Ŋuli ŋilimurru yurru ḻakarama bitjandja, ‘Godthu muka ŋunhi ŋanyanydja nherrara Djonnhanydja,’ bitjandja, bala ŋayi yurru ŋunhi waŋa ŋilimurrunhanydja bitjanna, ‘Nhäkuna nhuma yakanydja märr-yuwalkthina nhanŋu Djongunydja dhärukku?’ bitjanna y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 ŋilimurru yurru waŋa nhanukala ḻakarama bitjandja, ‘Yolŋu-yulŋuyu ŋunhi ŋanya nherrara ŋurikiyi djämawu,’ bitjandja, ga walalanydja yurru ŋunhi yolŋu'-yulŋu wiripu-guḻkuny'tja ŋoynha-djingaryun, maḏakarritjthirrina ŋilimurruŋgu, bala buma guṉḏayuna, liŋgu walalanydja ŋunhi märr-yuwalkthirri yukurra nhanbala, ŋunhi ŋayinydja Djondja beŋuru Godkuŋu djuy'yunara dhäwu'-gänhara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waŋana Djesunhanydja bitjarrana, “Yakana ŋanapurrunydja dhuwala marŋgi bay', yolthu ŋunhi Djonnha nherrara ŋurikiyi djämaw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2026-05-20T12:49:34Z</dcterms:created>
  <dcterms:modified xsi:type="dcterms:W3CDTF">2026-05-20T12:49:34Z</dcterms:modified>
  <dc:title>Bible.com.au: Luk 20:1-47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