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presProps" Target="presProps.xml"/>
  <Relationship Id="rId55" Type="http://schemas.openxmlformats.org/officeDocument/2006/relationships/viewProps" Target="viewProps.xml"/>
  <Relationship Id="rId5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8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 19:1-4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ŋunhiliyinydja Djakiyatjkalanydja wäŋaŋura, ŋayi Djakiyatjtja dhärranana gumurrŋurana nhanukala Djesuwala, bala waŋana bitjarrana, “Garray, ŋarra yurru dhuwala guḻk-guḻkthunna märrma'lilina bukmak nhä malanha ŋunhi ŋarra yukurra dhuwala ŋayathama, bala ŋarra yurru waŋganydja miṯtji-wuḻkthun ga wekama ŋuruku ŋurruwuykmirriwuna yolŋu'-yulŋuwu. Ga bitjandhi liŋgu ŋarra yurru wekama buku-ruŋiyinyamaramayi ŋurikinydja yolŋuwu ŋunhi ŋarra ŋanya ŋäthili gombuŋala yana ŋarranhawuy ḻukunydjakunhaminya; ŋarra yurru buku-ruŋinyamaramayi nhanŋu biyapul wal'ŋu, bukulili ŋal'-ŋalmarama ŋunhimalayi ŋunhi ŋarra nhanukala djaw'yurruna ŋäthili,” bitjarra ŋayi Djakiyatjthu ḻakaraŋalanyd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ala ŋayi Djesunydja waŋana bitjarrana, “Gäthuranydja dhuwala walŋamirri rom liŋguna maḻŋ'thurrunana dhiyalanydja wäŋaŋura, liŋgu dhuwalanydja ḏarramu yuṯana, liŋguna ŋayi yuṯathinana biyapulnha wal'ŋu, ga yuwalknha ŋayi dhuwala yulŋunydja Yipurayimgalana yana yarraṯaŋurunyd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Liŋgu ŋarranydja lili dhunarrana, dhuwala Gäthu'mirriŋu Yolŋunydja wal'ŋu, marrtjinanydja ŋarra ḻarrunharawu ga walŋakunharawu ŋuriki walalaŋgu ŋunhi walala winya'yunarawuy walala.” Ga bitjarra ŋayi Djesuyu ḻakaraŋalanydja.Dhäwu' mel-wiḏi'mirriwuy ŋunhi ŋayi ŋuli Godthu wekama dharraylili ŋilimurruŋgal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yolŋu walala yukurrana mäkiri'-witjurruna nhanŋu Djesuwu, ŋunhi ŋayi yukurrana ḻakaraŋala bitjarra gam', “Ŋarranydja dhuwala marrtjina lili walŋakunharawu ŋurikiyi winya'yunarawuywu walalaŋgu.” Bala ŋayi ḻakaraŋalana walalaŋgu wiripunydja dhäwu' mayali'kurruna, liŋgu galkina walala yurru ŋayathamana ŋunhi Djurutjalamdja wäŋa, ga walalanydja yukurrana yolŋu'-yulŋuyunydja guyaŋina djarrpi'kuŋala bitjarra gam', “Galki yurru Godkunydja rom maḻŋ'thunna, liŋgu ŋunhi ŋayi Djesuyu yurru mulka Djurutjalam, bala ŋayi yurru be wapmaranharamirri ŋanyapinyay ŋayi buŋgawakunharamirrina ŋunhiyinydja, bala ŋayina yurru ŋanapurruŋgu buŋgawanydja dhiyakuyi wäŋawu,” bitjarrayina walala yukurrana guyaŋinanydja djarrpi'kuŋalana wal'ŋ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ala ŋayi Djesuyunydja ḻakaraŋala dhäwu' mayali'kurrunydja bitjarra gam', “Waŋgany yolŋu yukurrana nhinana dhiyala wäŋaŋura, yurru ŋayi gonha'yurrunana ŋunhiyinydja wäŋa, bala marrtjina bena barrkulilina, märr ŋunhalayina ŋayi yurru ŋurruŋuyirri buŋgawayirri, ga dhäŋuru ŋuliŋuruyinydja ŋayi yurru roŋiyirri biyapul, bala ŋayi yurru nhinana yukurra bitjan ŋurruŋuna wal'ŋu buŋgawana dhiyal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 yurru ŋayi gonha'yurrunanydja ŋunhi dhuwala wäŋa, ŋäthilinydja ŋayi wäthurruna ŋurikiyi walalaŋgu nhanukalayŋu ŋayi djämamirriwuna walalaŋgu 10-guna, bala ŋayi wekaŋalanydja walalaŋgala dharraylilinydja waŋgany ŋaraka rrupiyanydja biyapul wal'ŋu mel-wiḏi'mirri dhika, waŋga'-waŋganygala yana walalaŋgala ŋurikalayi yolŋu'-yulŋuwalanydja dharraylilinydja. Bala ŋayi waŋananydja ḻakaraŋala bitjarrana, ‘Ŋay' djämana dhiyaŋunydja ŋuthanmaraŋana marrtjiya, bala yindikuŋana, bäy yurru ŋarra roŋiyirri,’ bitjarra. Bala ŋayi gonha'yurrunana ŋunhiyinydja wäŋ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urru nhanŋuwaynydja miṯtji yolŋu'-yulŋu nhanŋu ŋuyulkthina warray, bala walala djuy'yurruna dhäwu'mirrinhana walalanha, walala marrtjinanydja ŋunhiwalayi barrkulilinydja wäŋalili, bala ḻakaraŋala bitjarrana, ‘Yakana ŋanapurru ŋurikiyinydjayi ḏarramuwu yolŋuwu ḏukṯuk, ŋayi yurru ŋanapurruŋgu ŋurruŋu buŋgawa yakan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urru yuwalk ŋayi ŋunhiyi ḏarramu ŋurrulilinydja ŋunhanydja wapthurruna, ga dhäŋuru ŋuliŋuruyinydja ŋayi roŋiyinayi biyapul. Ga dhunupana yana ŋayi djuy'yurrunana ŋuriki djämamirriwunydja walalaŋgu, ŋurikinydja walalaŋgu ŋunhi ŋayi wekaŋala ŋäthili walalaŋgala dharraylili ŋunhiyi mel-wiḏi'mirri rrupiya ŋaraka. Bala walala marrtjinana nhanukala yana gumurrlilina, märr yurru ŋayi maḻŋ'marama walalaŋgala, nhaltjarra walala yukurrana djäma ŋuriŋiyi ŋunhi ŋayi wekaŋala walalaŋgala dharraylil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ala ŋayi waŋgany ŋathili marrtjina nhanukala ŋurikalayi ŋurruŋuwala, bala ḻakaraŋala bitjarra, ‘Garray, ŋarranydja yukurrana djäma ŋuriŋiyinydjayi ŋunhi nhe wekaŋala ŋarrakala ŋäthili goŋlili, ga biyapul ŋarra 10-nha bukulili ŋal'maraŋalanydja ŋunhimalayi waŋganylilinydj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 ŋunhiyi buŋgawa ŋurruŋunydja waŋana bitjarra, ‘Way, nhenydja dhuwala manymaknha yana djämamirri. Nhenydja yukurrana djäma ḻatju'kuŋala warray dhika wal'ŋu ŋuriŋiyinydja yutjuwaḻa'yunydja ŋunhi ŋarra wekaŋala nhokala, bala ŋarranydja yurru nhokala dharraylili wekama biyapulnha wal'ŋu guḻku'na. Nhenydja yurru ŋunhi djäkamirri 10-guna miṯtjiwu wäŋawu malaŋuw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akiyatjthu warrpam'thurruna wekaŋala nhänydja malanha nhanŋuway, bala malthurrunana yana Djesuwun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ala wiripunydja yolŋu marrtjina djämamirri ŋunhiwalayi buŋgawawala ŋurikala, ga ḻakaraŋala ŋayi bitjarrana, ‘Garray, ŋarranydja yukurrana dhuwala djäma ŋuriŋiyinydjayi ŋunhi nhe wekaŋala ŋarrakala dharraylili, ga ŋarranydja biyapul ŋunhimalayi bukulili ŋal'maraŋala guḻku'yi mala 5-kuŋala,’ bitjarr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 ŋayinydja waŋana ŋunhiyinydjayi buŋgawanydja ‘Manymak,’ bitjarra. ‘Nhenydja yurru djäka yukurra 5-kuyi malaŋuwu wäŋaw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 ŋuliŋuruyinydja dhäŋuru wiripuna marrtjina djämamirri yolŋu ga waŋana nhanukala bitjarra, ‘Garray, ŋay' dhuwalana ŋunhi yulŋunydja nhuŋu, ŋunhi nhe ŋarrakala wekaŋala dharraylili. Ŋarranydja yukurrana ŋayathaŋala ŋunhiyi garrpiṉara yulŋunydja maryakalmirri djuḻuḻmaranhara yana, märr ŋayi bini yaka winya'yunn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Ŋarranydja nhuŋu borrk-beyaṉiyina, liŋgu nhe dhuwala ḏälnha mirithirrina buŋgawa. Nhe yukurra ḏukṯukthirri guḻku'wu märranharawu ŋuliwitjan wiripu-guḻku'wala yolŋu'-yulŋuwala djämakurr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a ŋayinydja ŋunhi buŋgawanydja waŋana bitjarrana ŋurikiyinydja djämamirriwunydja, ‘Nhenydja dhuwala yätjnha yana djämamirri. Ŋuriŋiyi nhokalaynydja dhärukthu ŋarra yurru nhuna yätj ḻakaramana. Nhenydja marŋgi muka ŋarraku ŋunhi ŋarra dhuwala rom-ḏäl yolŋu. Yo, yuwalk muka dhuwala ŋunhi ŋarra yukurra ḏukṯukthirri guḻku'wu märranharawu ŋuliwitjan djämakurru wiripu-guḻku'walanydj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häku warray nhe yakanydja djäma ŋamathaŋalanydja ŋuriŋinydja ŋunhi ŋarra nhokala wekaŋala? Ŋunhi bini nhe gurrunhana ŋunha djorra'lilinydja, ŋarranydja bini ŋunhi märranha biyapulnha bukulili ŋal'maranharawuynydja ŋuliŋuruyi, ŋunhi ŋarra roŋiyinanydja dhuwal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ala ŋayi buŋgawanydja ŋunhi bilyurruna, ga waŋana ŋurikala wiripu-guḻku'walana, ŋunhi walala yukurrana dhärra'-dharrana bitjarra bala galki, bitjarrana, ‘Ma' märraŋana djaw'yurrana ŋunhiyinydjayi ŋaraka mel-wiḏi'mirrinydja nhanukala, ga wekaŋa ŋurikina yolŋuwu ŋunhi ŋayi yukurra ŋayathama 10 ŋarak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a walalanydja waŋana bitjarra, ‘Way Garray, guḻku'na ŋayi yukurra ŋayathamanydja liŋgun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Ga ŋayinydja waŋana ŋunhi buŋgawanydja yolŋu bitjarra, ‘Yuwalk ŋarra nhumalaŋgu yukurra dhuwala ḻakaramanydja. Ŋunhi ŋayi yukurra yurru yolŋuyu ḏälkuma ŋula nhä wekanhara ŋarrakuŋu, ŋurikiyinydjayi yolŋuwu ŋarranydja yurru wekama biyapul wal'ŋu ŋunhimalayi. Ga ŋunhi yukurra yurru yolŋu dhäparktja nhina, bäyŋunydja yukurra ŋayi ŋayathama ŋula nhä wekanhara ŋarrakuŋunydja, bala ŋarranydja yurru ŋurikalayinydja yana djaw'yunna märramana nhä ŋayi yukurra ŋayathama yutjuwaḻ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ala ŋayi biyapul waŋana ŋunhiyi buŋgawa bitjarranydja, ‘Go gäŋana lili ŋarraku ŋunhi miriŋunhanydja walalanha, ŋunhinhanydja yolŋu'-yulŋunha ŋunhi walala yaka ḏukṯuk ŋarraku buŋgawayinyarawu walalaŋgu. Gäŋana lili walalanha dhipalana, bala buŋana. Yakana walala yurru yana nhina yukurra dhiyala ŋarrakalanydja.”’ Bitjarrayina ŋayi Djesuyu yukurrana ḻakaraŋala mayali'mirrinydja ŋunhiyi dhäwu'.Djesu marrtjina yarraman'thu Djurutjalamlilina gärrin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 ŋuliŋurunydja ŋayi Djesu mukthurrunana yana marrtjina yukurrana, yana liŋgu ga gulŋiyina ŋayi Djarikulili wäŋalili yäkulili, liŋgu ŋayi yurru ŋuliwitjandhinydja djuḻkmaraman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o, ga dhäŋuru ŋuliŋurunydja ŋunhi ŋayi yukurrana Djesuyu ḻakaraŋala dhäwuny'tja, bala walala yana marrtjinana dhukarr-ŋuparana yukurrana ŋunhamala buku Djurutjalamlilina, yurru ŋayi Djesunydja yukurrana marrtjina ŋurruŋu, ga walalanydja ŋunhi ḻundu'mirriŋuyunydja walalay nhanukala marrtjina munguyurruna bala dhuḏikurr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arrtjinanydja walala yukurrana-a-a bala-a-a, ga-ga-ga-ga-a-a, yana liŋgu, ga galki Baṯpatjtja ga Bithininydja wäŋaŋura bukuŋurana wal'ŋu yäkuŋura Wolipnha, märr-galkina yana ŋunhiyinydja Djurutjalamnha, ga ŋunhalayinydja ŋayi Djesu waŋana nhanukalaŋuwala ḻundu'mirriŋuwalana maṉḏakala bitjarr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Gatjuy marrtjiya maṉḏa ŋunhawala ya' wäŋalili. Ŋunhi nhuma yurru bunanydja ŋunhalayi, nhuma yurru maḻŋ'marama ŋunhayi yarraman' yuṯa wal'ŋu, ŋunhi yaka ŋayi yolŋuwuŋu gänharanydja yukurranhara ŋäthiliŋuwuynydja ŋunhiyi, ŋunhayi dhärra yukurra yulŋunydja ḏapmaranhara. Yupmaraŋanydja nhuma yurru ŋunhiyi yarraman'nha, bala gäŋana lili ŋarrakal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Ga ŋuli ŋayi yurru yolŋuyu dhä-wirrka'yun nhumalanha bitjandja, ‘Way, nhäku nhuma yukurra dhuwala yupmaramanydja dhuwaliyi?’ bitjandja yurru, nhumanydja yurru ḻakarama bitjan, ‘Garray ŋunha ḏukṯuk dhiyakuyi,’ bitjan nhumanydja yurru ḻakaram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ala maṉḏa marrtjinanydja, ga maḻŋ'maraŋalanydja yuwalkthi yana, bitjarra yana liŋgu ŋunhi ŋayi Djesuyu ḻakaraŋala maṉḏak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Yupmaraŋalanydja maṉḏa ŋunhiyi yarraman'nha, bala ŋayi ŋuriŋi wäŋa-waṯaŋuyunydja yolŋuyu nhäŋalana, bala waŋana bitjarra warray, “Way maṉḏa, nhäku nhuma yukurra yupmaramanydja dhuwaliyi?” bitjarr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Ga maṉḏanydja waŋana bala buku-ruŋinyamaraŋalanydja, bitjarra, “Garray ŋunha dhiyakuyinydja ḏukṯuk,” bitjarr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ala maṉḏa gäŋalana ŋunhiyi yarraman'nhanydja bala Djesuwalana. Bala walala bukmakthu yana yupmaraŋalanydja marrtjina walalaŋguway walala girriny'tja malanha, bala ŋal'maraŋala ŋunhiyi girriny'tja ḏiltjililina wäyingalana ŋurikalana yarraman'kalana, bala ŋayi Djesunydja ŋal'yurrunana ŋunhimalayi wäyingalana ḏiltjilili.]]></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Marrtjinanydja ŋayi yukurrana bala, gorruŋalanydja marrtjina ŋunhilimi yarraman'ŋuranydja, bala guḻku'yuna yolŋuyunydja walalay yupmaraŋala marrtjina girriny'tja, bala minhdhalaraŋalana marrtjina dhukarrlilina bala, gatjaḻnha djäma ḻatju'kuŋalana nhanŋu Djesuwuna marrtjinyarawuna yukurranharawu.]]></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Marrtjinanydja walala-a-a, ga ŋunhi walala yarrupthurrunanydja ŋurikiyi bukuwu wäŋawu, galkina yana Djurutjalamnha, ga ŋunhiliyinydja guḻku'na mirithirrina yolŋunydja walala dhika wal'ŋu yatjunmina yukurrana wokthurruna Godkuna, buku-wurrparanydja yukurrana Godnha ŋurikiyi ŋunhi walala nhäŋala mirithirri ganydjarr-ḏumurru wal'ŋu rom nhanukala Djesuwala djämawu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 ŋunhili wäŋaŋura yukurra nhina waŋgany ḏarramu yäku Djakiyatj, yurru ŋayi ŋunhiyi ḏarramunydja mirithirri ḻukunydja, liŋgu djämanydja nhanŋu ŋurikiyi, ŋayi ŋuli marrtjinya galkaṉa rrupiya-gombunha yolŋu'-yulŋunha ŋuriki ŋurruŋuwu buŋgawawu ŋunhi ŋayi buŋgawa wal'ŋu ŋurikiyi wäŋawu, yurru ŋayi ŋunhi buŋgawanydja mulkuru yulŋunydja, bäpurruny'tja Rawumbuy, bala walalanydja nhanŋu yakana djäl yolŋu'-yulŋunydja ŋurikiyi Djakiyatjku.]]></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Yo, ga bukmaknha walala märr-yiŋgathinanydja dhika martjmartjurrunanydja, wokthurrunana nhanŋu wirrkina, ḻuku-yiŋgathinana wal'ŋu dhikana bitjarrana gam', “Nhenydja ŋanapurruŋgu dhuwala ŋurruŋu buŋgawa. Godtja nhuŋu wokthun warray ŋuli yukurra, ŋunhi nhenydja dhuwala marrtji yukurra Garraywala wal'ŋu yäkuyu. Galkina ŋanapurru yurru dhuwala nhinanydja ŋayaŋu-yal'yunaraŋurana ŋula nhämiriwnha marimiriwnha yana, nhanukalana yana djiwarr'wuyŋurana wal'ŋu romŋuranydja. Go ŋilimurru wokthunna Godkunydja.” Bitjarrana walala yukurrana yatjunminanydja, märr-yiŋgathinana marrtjina lili.]]></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Ga ŋunhili miṯtjiŋuranydja yolŋu walala rom-dharraymirri yukurrana dhärra'-dharrana, bala walala waŋana Djesuwalanydja bitjarrana, “Way marŋgikunharamirri, mukmaraŋa dhuwali ya' yolŋu'-yulŋunha nhuŋuway malthunaramirrinha walalanh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Ga ŋayi Djesunydja buku-wakmaraŋala walalaŋgunydja balanydja bitjarra warray, “Märr-yuwalk ŋarra nhumalaŋgu ḻakaramanydja yukurra. Ŋuli dhuwalanydja walala yurru yolŋu'-yulŋu mukthun, bala walalanydja yurru dhuwala guṉḏana yatjunmirri, wokthunna yukurra yurru Godku.”Djesu ŋäthina yukurrana wäŋawu Djurutjalamgu]]></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Yo. Marrtjinanydja ŋayi yukurrana Djesu bala-a-a, yana liŋgu galkithina Djurutjalamnha wäŋa, bala ŋunhilina ŋayi gulyurrunanydja, bala nhäŋalana yukurrana ŋunhiyi wäŋanha, wuyurrunana manapara ŋurikiyi wäŋawunydja, bala ŋayi ŋäthinana.]]></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ala bitjarrana ŋayi waŋananydja, “Nhumanydja ḏukṯuk nhuma yurru nhina yukurra mäwaya'ŋura dhika wal'ŋu. Dhiyalamina gäthuranydja ŋayi ŋunhiyi yolŋu mäwaya'kunharamirrinydja nhina yukurra nhumalaŋgalana, yurru yaka nhuma märramanydja ŋuli yukurra ŋanya. Ga dhiyaŋunydja-wala nhuma yurru yakana nhina yukurra mäwaya'ŋuranydja, liŋgu nhumalaŋgala maŋutjiŋuranydja djuḻuḻ'yunarana ŋorra yukurra.]]></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Yo, galki yurru miriŋunydja dhipala wäŋalili marrtjina, bala walala yurru ḻiw'maramana yana dhärranydja marrtji, gungamana nhumalaŋgu wäŋana, ga yakana yurru nhumalaŋgu dhaḻakarr waṉḏinyarawu winya'yunarawunydja.]]></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Dhunupana walala yurru dhuwala wäŋanydja ḏaw'-ḏawyunna marrtji, ga bumana dhawar'maramana yolŋunhanydja walalanha, warrpam'nha buwayakkuma. Yakana yurru ŋula waŋgany guṉḏa dhärranydja yukurra, warrpam'nha yurru buḻwaŋ'thun, muṉguynha marrtji ŋorra, liŋgu nhuma yaka warray dharaŋaranydja ŋunhi ŋayi Gunhu'yu withiyaranydja lili nhumalanha, walŋakunharawunydja nhumalaŋgu.” Ga bitjarra ŋayi Djesuyu ḻakaraŋala Djurutjalamnhanydja ŋäthilinydja, wuyurrunana manapara.Djesuyu gukuŋala dhawaṯmaraŋalana nhä malanha Godkala Buṉbuŋurunydja]]></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Bala ŋayi mukthurruna yana marrtjina yukurrana, martjmartjurrunana ga-ga-ga-ga-a-a, ga Djurutjalam bunana. Ga dhunupana yana ŋayi Djesunydja marrtjina ŋunhimalana buku-ŋal'yunaramirrililina Buṉbulili Godkalana, bala nhäŋala ŋayi ŋunhimalayinydja yolŋu'-yulŋunha, walala yukurrana buku-yuḻkthunmina rrupiya, ga djalim wäyin malanha ŋunhili Godkala Buṉbuŋuranydja. Bala dhunupana yana ŋayi Djesuyu gukuŋalana dhawaṯmaraŋalana ŋunhiyinydja yolŋu'-yulŋunhanydja,]]></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bala ŋayi waŋana walalaŋgala bitjarra, “Dhuwala Djorra'yunydja yukurra ḻakarama Godkalanydja bitjan, ‘Ŋarrakunydja buṉbu yurru yukurra dhärra buku-ŋal'yunarawu waŋganygu yana, märr yurru yukurra dhärra buku-ŋal'yunarawu waŋganygu yana, märr yurru yolŋu walala bukumirriyama yukurra dhiyala,’ bitjan. Ga nhumanydja dhuwalayi buṉbunha wakalkuma warray ŋuli yukurra, bitjanna bitjan ŋuli dhuwalayinydja wäŋa dhärra yukurra manaŋganmirriwuna walalaŋgu djuḻuḻ'yunarawu, bitjandhina nhumanydja ŋuli.” Bitjarrana ŋayi Djesuyu walalanha dhawaṯmaraŋalanydja.]]></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Yo, ga bitjana liŋgu walu-ŋupana ŋayi ŋuli yukurranha Djesuyu marŋgikunhanydja ŋunhili Buṉbuŋuranydja, ga walalanydja ŋunhi ŋurru'-ŋurruŋunydja wal'ŋu ḏalkarra'mirrinydja walala ga Rom-marŋgikunharamirri walala, ga wiripu-guḻku' ŋaḻapaḻmirri, walalanydja ḏukṯukthina bunharawuna nhanŋ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 ŋayi Djakiyatjthunydja ŋäkulana, ŋayi yukurrana marrtjina lili ŋuliwitjarra, bala ŋayi djälthina mirithinana nhänharawunydja nhanŋu Djesuwu, nhäyinyara ŋayi mak yolŋunydja. Yurru guḻku'yu mirithirri yolŋuyunydja gungaŋala warrpam'nha dhukarrnydja, bala ŋayi ŋurrana yana djaka'-djakaṯthurrunana, yana gulkuru warray, liŋgu ŋayi ŋunhi märr ŋuli gurriri ya' ḏarramu.]]></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Yurru bäyŋu walala maḻŋ'maraŋala gatjaḻnydja ŋayathanharawunydja nhanŋu, liŋgu walalanydja ŋuli yolŋu'-yulŋuyunydja bitjana liŋgu ḻiw'maranha ŋanya yukurranha, wirrkina walala dhika mäkiri'-witjurrunanydja nhanŋu dhärukkunydja, märr yurru walala yaka waŋgany ŋula dhäruk meṉguma.]]></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ala ŋayi Djakiyatjtja waṉḏinana ŋuliŋurunydja ŋäthilina, bala ŋal'yurruna dharpalilina, ga ŋunhilina ŋayi yukurrana dharpaŋurana nhinananydja, galkurrunana nhanŋu Djesuwu ŋunhi ŋayi yurru marrtji ŋuliwitjan dhukarrkurr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hinananydja ŋayi yukurrana, bala ŋayi Djesunydja marrtjina galkithinana, bala gulyurrunana dhärranana, bala yana buku-ruŋalana garrwarlilina, ga waŋana bitjarrana, “Go Djakiyatj, yarrupthurrana lili waḏutja. Ŋarranydja yurru dhuwala nhina nhokalana wäŋaŋura gäthuranyd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ala yana ŋayi Djakiyatjtja mirithinana wal'ŋu dhika märr-ŋamathinanydja, goŋmirriyinana manapara, bala ŋayi yarrupthurrunanydja waḏutjana yana dhika, bala garr'yurrunana ŋanya yana dhunupana balayina nhanukalay wäŋalilina Djakiyatjkal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walalanydja yolŋu'-yulŋuyunydja yukurrana yana nhäŋalana maṉḏanha marrtjinyarana, maṉḏa nhinana bala marrtjina, bala walala waŋanhamina walalawuynha, gupa-waŋana ŋanya Djesunha bitjarrana, “Nhäku ŋayi ŋunha marrtjina bala ŋurukalanydja wäŋalili dhuwurr-yätjkalanydja?” bitjarra.]]></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2026-06-24T14:32:59Z</dcterms:created>
  <dcterms:modified xsi:type="dcterms:W3CDTF">2026-06-24T14:32:59Z</dcterms:modified>
  <dc:title>Bible.com.au: Luk 19:1-48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