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jämamirrinydja waŋana bitjarra, ‘Gonha'yurra ŋi, waŋganynha bulu dhuŋgarra yurru ŋayi dhärra. Ŋarra yurru nhanŋu djäka manymakkuma dhiyakuyi yukurra, yaw'yun munatha' yurru ḻiw'marama, bala gapuyuna rarryu'-rarryun, ga ŋula nhä djalkthun ŋuthanaram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 yurru ŋayi borummirriyirrinydja dhiyaŋu-wala, manymak warray. Ga ŋuli borummiriwnydja yurru dhärra yukurra, yana gulkthurrana.’ ” Ga bitjarra ŋayi Djesuyu dhuwalayi mayali'mirrinydja dhäwu' ḻakaraŋala.Djesuyu ḏukmaraŋala nyil'-nyilmirrinha miyalknha Ganaŋ'maranharayu Walu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ŋganymirri ŋuriŋi Buku-ŋal'yunaramirriyu Waluyu ŋayi Djesu yukurra nhina buku-ŋal'yunaramirriŋura buṉbuŋura, ga ḻakaramanydja ŋayi yukurra marŋgikumanydja ŋunhi yolŋu'-yulŋ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liyi buṉbuŋura waŋgany miyalk rerrimirri yukurrana nhinana, yurru ŋayi ŋunhi yukurrana rirrikthurrunydja weyinŋumirrina wal'ŋu, 18-nha dhuŋgarra, liŋgu ŋuriŋi yätjthu birrimbirryu ŋanya yukurrana rirrikmaraŋala ŋoy-nyil'nyilyunmaraŋala; yakana ŋayi ŋuli dhärranha dhunupayiny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Djesuyunydja nhäŋalana ŋunhiyi miyalknha, bala waŋana wäthurruna bitjarra, “Way miyalk, liŋguna nhe dhuwala dhayaḻana yupmaranharana ŋuliŋuruyi rerriŋurunydj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 goŋ-ŋal'yurrunana nhanukala ḏiltjililina, bala dhunupana yana ŋayi dhunupayinana yulŋunydja, bala mirithinana dhika buku-wurrparanydja Gunhu'nha goŋmirriyinana manap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ŋurruŋunydja wal'ŋu ŋunhi buŋgawanydja ŋurikiyi buṉbuwu maḏakarritjthinana Djesuwu, liŋgu ŋayi ŋunhi Djesuyu yolŋunha ḏukmaraŋalanydja ŋuriŋiyina waluyu Ganaŋ'maranharamirriyuna. Bala ŋayi ŋunhi ŋurruŋunydja yolŋu waŋana bukmakkuna yolŋu'-yulŋuwu bitjarra, “Waŋgany-rulu ga waŋgany bäythinyara walu djämawunydja. Ŋuli nhuma ḏukmaranhaminyarawunydja ḏukṯuk, marrtjiyanydja lili djämamirriyu yana waluyunydja. Yaka marrtjiya dhiyaŋu Ganaŋ'maranharayunydja waluyu ḏukmaranhar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Garraynydja waŋana buku-wakmaraŋala bitjarra. “Nhumanydja dhuwala yay'-wulanharamirrina yolŋu walala. Ŋunhi ŋuli nhuŋu warrakan dhärra yukurra ḏapmaranhara ŋula wäŋaŋuranydja, bala nhenydja ŋuli marrtji, bala yupmaraŋuna, ga gäŋu ŋuli gapuwuna wekanharawu ŋuriŋiyi Ganaŋ'maranharayunydja walu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uwalanydja gay' miyalk yarraṯaŋuru beŋuru Yipurayimgala yana, yurru ŋayi dhuwala ḏapmaranharawuy Mokuywuŋu, Satanguŋu yulŋunydja; ŋayi yukurrana ŋanya mulkana ḏapmaranharanydja weyinnha dhuŋgarra. Dhunupa muka dhuwala ŋarrakunydja, ŋarra yurru nhanukala yupmaramanydja dhiyaŋu ŋunhi Ganaŋ'maranharayunydja walu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dhiyaŋunydja dhärukthu ŋayi Djesuyu gora-wekaŋalana ŋunhiyi yolŋunhanydja walalanha, ŋunhi walala yukurrana waŋana yätj-ḻakaraŋala ŋanya Djesunha. Yurru wiripu-guḻkuny'tja yolŋu'-yulŋu mirithinana goŋmirriyina ŋuriŋiyi, ŋunhi ŋayi nhaltjarra djäma mirithirri ŋamakurru dhika wal'ŋu yana.Mayali' ḻakarama yukurra Godkalaŋuwuy Romb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lyurrana nhokalay yätjŋurunydja, märr nhenydja yurru nhina walŋ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yapul Djesu waŋana bitjarra, “Yo, nhäyinyara dhika Godkunydja R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kunydja dhuwala Rom walŋa warray ga ŋuthanaramirri, balanyara gam', bitjan yutjuwaḻa' ḏawu ŋaraka borum. Yo, ḏawunydja dhuwala maŋutji nyumukuṉiny wal'ŋu, ga ŋunhi ŋuli yolŋuyu ḻämu-nherraṉ ŋunhiyi ŋaraka munatha'lili, bala ŋayi ŋuli ŋunhiyi dhamany'tjundja, bala ŋuthanna marrtji yindithirrina, bala walalanydja yurru wäyindja walala buṯthun, bala nhinana marrtji ŋunhimalayi dharpalili, bala djämana yurru walala wäŋa walalaŋguway ŋunhimalayinydja baṉdja'-baṉdjalili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Djesu waŋana bitjarra, “Nhäyinyara dhika Godkunydja Rom? Nhaltjan ŋuli yukurra ŋayinydja Godthunydja dhika djäma dhiyala munatha'ŋur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kunydja dhuwala rom balanyara bitjan ŋathawuy ruwaŋga'kunhara. Yo, dhäykayunydja ŋuli märrama yutjuwaḻa yana ŋunhiyi ŋathawuy ruwaŋga'kunhara, bala ŋayi yurru nherraṉ ŋunhiyi yindililina banikin'lili, bala biŋgurrunydja ŋathanydja guḻku'na ḏämbany'tja ŋunhiyi, bala bukmak yurru ŋunhiyi ḏämba gaŋgathirrinydja ḻatju'thirrina dhikana, wiripuyirrina yurru. Ga bitjandhina yurru yolŋuyu ḻurrkun'thuna ŋunhi Garraywalaŋumirriyunydja wäŋanha wiripukuma, ḻatju'kumanydja dhikanydja wal'ŋu.”Yakana yurru bukmakthirrinydja yolŋu walala gulŋiyirri Godkalanydja wäŋa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Djesunydja ŋunhi yukurrana mukthurruna yana marrtjina bala Djurutjalamlilina, yurru ŋayi yukurrana marrtjinanydja ga gulŋiyina wäŋalili ga wäŋalili bitjarrana bala, gulyu'-gulyurruna ŋayi marrtjina, bala ŋayi marrtjina marŋgikuŋalana yolŋunhana walalanha bitjarrana b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ŋanya waŋganydhu yolŋuyu dhä-wirrka'yurruna bitjarra, “Way Garray, nhämunha' dhika ŋuli yolŋunydja walala walŋathi gupaḏalkuŋunydja?... märr-ḻurrkun'?... bay' guḻku' ŋiniya?”Bala ŋayi Djesuyunydja ḻakaraŋala ŋuripa yolŋu'-yulŋuwanydja bitjarr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rrki yana gatjarr'yurranydja ganydjarryu wal'ŋu gulŋiyinyarawu ŋurikiyi Godkalaŋunydja Romgu, liŋgu dhurrwaranydja ŋunhiyi djupur, yutjuwaḻa' wal'ŋu. Guḻku' warray yurru yolŋu walala djälthirri yukurra gulŋiyinyarawunydja ŋurikiyi Godkalaŋunydja wäŋawu, yurru yakana walala yurru gärrinydja, liŋgu walala yurru yukurra ḻayḻayyunna wiripuŋuŋurana nhäŋura malaŋuŋura, yana liŋgu ga dhuḏitjnha walalaŋgu yulŋ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ŋayinydja yurru ŋunhiyinydja wäŋa-waṯaŋunydja yolŋu gaŋgathirri, bala dhaḻ'yunna dhurrwaranydja, ga nhumanydja yukurra yurru dhärra'-dharra ŋunhala warraŋulnha wutthu'-wutthun dhurrwaranydja, ga waŋa nhe yukurra yurru bitjanna, ‘Way Garray, ḻapmaraŋa ŋanapurruŋgu dhurrwara,’ bitjanna. Ga ŋayinydja yurru buku-wakmarama nhumalaŋgu ŋulaŋuru djinawa'ŋuruna, bitjanna yurru, ‘Wanhaŋuru dhuwala nhenydja? Yaka warray ŋarranydja nhuŋu marŋgi,’ bitjan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nhumanydja yurru buku-wakmarama nhanŋunydja balanydja bitjanna, ‘Garray, liŋgu muka ŋanapurru ŋathanydja ḻukana nhokala, ga marŋgikunha nhe ŋuli yukurranha ŋunhiliyi ŋanapurruŋgala wäŋaŋu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nydja yurru biyapul waŋa nhumalaŋgu bitjanna, ‘Yakana ŋarra marŋgi nhumalaŋgunydja, wanhaŋuru nhe dhuwala. Gatjala yarrkthurrana walala ŋarrakala nhuma dhuwurr-yätjmirrinydja yolŋu walala, bukmakthiyana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nyaramirriyu wiripu-guḻku'yu yolŋu'-yulŋuyu ḻakaraŋala Djesuwala bitjarra, “Ŋuriŋi buŋgawayu Baylatthu bumara murrkay'kuŋala yolŋu'-yulŋunha Galaliwuynha walalanha, ŋulinyaramirriyu liŋgu waluyu ŋunhi walala yukurrana buku-ŋal'yurruna Godkala wäyingala ŋuriŋi maŋgu'y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nhuma yurru nhäma ŋunhinydja yolŋunha walalanha Yipurayimnhanydja ga Yitjaknha ga Djaykupnha ga wiripu-guḻku'nha ŋunhi dhäwu'-ḻakaranharamirrinha walalanha, walala yukurra yurru nhinanydja ŋunhalayina Godkalana wäŋaŋura, bala nhe yurru ŋäthina yukurra wirrkina dhikana wal'ŋu, ḻirra-ḻawunhamirrina manapan, liŋgu nhumalanhanydja yurru ŋurrkama ŋunhana yana warraŋullilina, yakana nhuma yurru gulŋiyirri ŋunhiwalayinydja wäŋa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yolŋunydja walala yurru yukurra marrtji warray ḻuŋ'thun ŋunhiwalayinydja birrka'mirriŋuruna wäŋaŋuru malaŋuŋuru, walala yurru mulku'-mulkurunydja yolŋu walala gulŋiyirrina yukurra, bala walala yurru nhinana marrtji ḻukana ŋathana ŋunhala Godkalana wäŋaŋu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ulinyaramirriyunydjayi ŋunhinydja yolŋu walala ŋunhi nhuma ŋuli walalanha ḻakarama gali'wuy walala be, ŋunhalanydja djiwarr'ŋuranydja ŋunhiyina walala yurru nhina yukurra ŋurruŋunydja, ga ŋunhinydja walala ŋunhi walala dhiyaŋu-wala ŋurru'-ŋurruŋu yolŋu walala be, ŋunhalanydja walala yurru ga dhuḏi-dhuḏiŋuna.” Bitjarra ŋayi Djesuyu ḻakaraŋalanydja.Djesu wirrki yana mäḏapthurruna wäŋawu Djurutjalamg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riŋi bili waluyu yolŋu walala marrtjina ŋunhi Rom-dharraymirri walala, bala ḻakaraŋala nhanbala Djesuwa bitjarra, “Way Garray, gonha'yurrana nhe yurru dhuwalanydja wäŋa, ga marrtjiya wiripulilina wäŋalili, liŋgu buŋgawanydja ŋunha Yirittja yäku ḏukṯuk nhuŋu bunharawu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ayi Djesuyunydja ḻakaraŋala bitjarra, “Gatjuy, ḻakaraŋa nhanbala ŋuripayi ḻiya-mäypawanydja yolŋuwa dhuwala dhäruk ŋarranha, biyaka ḻakaraŋa gam', ‘Gäthuranydja dhuwala walu ŋarra yurru djäma yukurra, dhawaṯmarama yätjmirrinha birrimbirrnha walalanha yolŋu'-yulŋuwala, ga rerrimirrinha walalanha ḏukmarama. Ga boŋguŋu goḏarr ŋarra biyakuyi liŋgu djäma boŋguŋu, ga ŋuriŋinydja bala wiripuŋuyunydja waluyu ŋunhinydja, ŋarra boŋguŋu bukuna mulki dhawar'yurru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marrtjinydja ŋarra yukurra yurru gäthura ga boŋguŋu, ga ŋuriŋinydja bala waluyu ŋarra boŋguŋu mulkina wäŋa Djurutjalamdja. Ga ŋunhili liŋgu Djurutjalam yana wäŋaŋura ŋarra yurru rakunydhirrinydja, liŋgu yaka dhuwala dhunupa Godkalaŋunydja dhäwu'-ḻakaranharamirriwu yolŋuwu ŋayi yurru rakunydhirri birrka'mirriŋuranydja wäŋaŋu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dhäŋuru ŋuliŋurunydja ŋayi Djesu waŋana bitjarrana, “Djurutjalambuy yolŋu walala, nhuma ŋuli buma murrkay'kuma Godku ŋunhi dhäwu'-ḻakaranhamirrinha walalanha, ga bitjandhi liŋgu nhuma ŋuli guṉḏayu buma ŋunhinhanydja yolŋunha walalanha ŋunhi ŋayi Godthu walalanha ŋuli djuy'yun nhumalaŋgala dhipali. Yurru mirithirri warray ŋarranydja yukurra märryu-ḏapmarama ŋunhiyi wäŋa Djurutjalam. Guḻku'mirri ŋarra bini nhumalanha ḻuŋ'maranhanydja ŋarrakalay ŋarra, bitjanayinydja dhangi'yunanydja nhumalanha, bitjandja bitjan ŋuli wäyindhu gurrwawuyu ŋunhi ḻuŋ'marama dhangi'yun nhanŋuway ŋayi yumurrku'nha, ga binbarryu monyguma ŋula nhäŋuru gunganhamarama. Yurru yaka warray nhumanydja dhayuŋanmina ŋarrakala, yaka warray ḏukṯukthina ŋarr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ŋarra bini nhumalanha walŋakunha warray, yurru dhiyaŋunydja-wala ŋayi yurru Godthunydja gonha'yunna dhuwalanydja nhumalaŋgu buku-ŋal'yunaramirrinydja buṉbu. Yakana nhuma ŋarranha yurru nhäma biyapulnydja, yana liŋgu ga walu ŋarraku yurru buna, ga ŋulinyaramirriyuna waluyu nhuma yurru märr-yaraŋan gumurr-ŋamathirrina ŋarraku, ga waŋa bitjanna, ‘Dhuwalana gay' marrtji yukurra lili yäkuyu Garraywalanydja. Go, ŋilimurru buku-ŋal'yunna nhanŋu.’ ” Bitjarra ŋayi Djesuyu ḻakaraŋal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 Djesunydja buku-wakmaraŋala bala walalaŋgunydja bitjarra, “Nhumanydja mak ŋuli guyaŋirri yanapi walala murrmurryurruna bitjarrayi, liŋgu walala mirithirri yätjmirri, biyapul'nha wal'ŋu ŋurikala wiripu-guḻku'walanydja Galalipuyŋuwala yolŋu'-yulŋuwala. Yurru yaka warr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rr-yuwalk ŋarra nhumalaŋgu ḻakaramanydja yukurra, ŋuli nhumanydja yurru yaka bilyun nhokalay nhe yätjŋuru ga ganan ŋunhi gupaḏalkumanydja, bala nhumanydja yurru bukmakthirrina murrmurryun bitjandhi bitjan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guyaŋiya ŋunhi yolŋu'-yulŋunha 18-nha ŋunhi walala murrmurryurruna ŋunhala Djurutjalam, ŋulinyaramirriyu ŋunhi guṉḏa malanha bukulili-ŋal'ŋalmaranhara dhuḻ'yunara galkina, bala dhämanyguŋalana walalanha. Nhämirri ŋunhiyinydja walala yolŋu'-yulŋu? Nhumanydja mak ŋuli guyaŋirri walalanhanydja, yanapi walala yätjmirri wal'ŋu, biyapul wal'ŋu yätjmirri wiripu-guḻku'walanydja ŋurikalanydja ŋunhi walala yukurra nhina ŋunha Djurutjalam. Yaka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alkkuma ŋarra nhumalaŋgu ḻakaramanydja yukurra. Nhumanydja yurru bitjandhi liŋgu rakunydhirri, ŋuli nhe yurru yakanydja bilyun ga gonha'yun nhuŋuway yätj.” Bitjarrayina ŋayi Djesuyu ḻakaraŋalanydja.Dhäwu' yukurra ḻakarama borummiriw dhar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esuyu dhuwalana dhäwu' ḻakaraŋala mayali'mirri gam', “Waŋgany yolŋu gädni-waṯaŋu yukurrana nhinana, ga ŋunhili nhanukala gädniŋuranydja dhärrana yukurrana borum dharpa. Waŋganymirri ŋayi marrtjina bala nhänharawu ŋurikiyi, milthurruna borumgu. Marrtjinanydja ŋayi-i-i, nhäŋalanydja marrtjina, ga bäyŋu warr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waŋana ŋurikala djämamirriwalanydja bitjarrana, ‘Way, dhuwala ŋarra ŋuli yukurra marrtji ḻurrkun'nha dhuŋgarra milthundja dhiyaku borumgu, ga bäyŋu warray dhuwala. Ma' djatthurrana. Nhäku yukurra yurru dhuwala dharpa dhärra borummiriwnydja yana?’]]></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Luk 13:1-35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