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ärr-yuwalk ŋarra nhumalaŋgu ḻakaramanydja yurru. Ŋuli nhe yukurra ḻakaranhamirri yolŋu'-yulŋuwala bitjandja, ‘Ŋarranydja dhuwala yolŋu Garraywalaŋumirri,’ bitjan, bala ŋarranydja yurru nhuna ḻakarama bitjandhi yana liŋgu ŋurikalanydja Godkalaŋuwala djiwarr'wuywalanydja yolŋu'-yulŋuwala, ŋunhi nhenydja ŋarrakuna yo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 nhe yukurra yurru ḻakaranhamirri nhunapinyay nhe yolŋu'-yulŋuwala bitjan, ‘Ŋarranydja dhuwala yaka Garraywalaŋumirri,’ bitjandja, bala ŋarranydja yurru bitjandhi bili ḻakaramayi nhunanydja ŋurukalanydja Godkalaŋuwala djiwarr'wuywalanydja yolŋu'-yulŋuwala bitjanna, ‘Yaka warray ŋayinydja dhuwala ŋarraku yolŋu.’ Yo, ŋarranydja yurru nhuna ḻakaramayi bitjandhi bili yana bitjan nhe ŋuli yukurra ḻakaranhamirri nhunapinyay nhe yolŋu'-yulŋuwala.” Ga bitjarra ŋayi yukurrana Djesuyu ḻakaraŋ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ŋayi Djesuyu ḻakaraŋala bitjarranydja, “Ga ŋuli yurru ŋula yolthu yolŋuyu yätj-ḻakarama Gäthu'mirriŋunha Yolŋunhanydja wal'ŋu, ŋayi yurru Gunhu'yunydja bäy-ḻakarama warray ŋurikiyi yolŋuwu, ŋuli balaŋu ŋayi bilyurrunydja. Yurru Gunhu'yunydja bäyŋuna yurru yana bäy-ḻakarama ŋurikinydja yolŋuwu ŋunhi ŋayi ŋuli yätj-ḻakarama Godku Walŋamirrinha Birrimbirr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aka nhenydja wilwilyurra ga warwuyurra ŋunhi walala yurru nhuna gäma ŋunha ŋurruŋuwala ga buŋgawawala wal'ŋu dhä-wirrka'yunarawu liŋgu nhe ŋarrakalaŋumirri yolŋu; yaka be ŋathil'yurranydja guyaŋiya nhaltjan yurru nhe ŋunhi waŋ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ayi yurru Garrkuḻukthu ŋuriŋi Birrimbirryu wal'ŋu wekama nhuŋu dhäruktja waŋanharawunydja, ŋulinyaramirriyuna yana liŋguna ŋunhi nhe yurru dhärra waŋanharawu.”Djesuyu ḻiyamiriw ḻakaraŋala ḻukunydjanha darram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liŋuruyinydja dhäŋuru waŋgany yolŋu ḏarramu dhärra ga waŋa bitjanna, “Way Marŋgikunharamirri. Nhämirri nhe ŋuli marrtji ga waŋi ŋunha wäwa'mirriŋunha ŋarraku, märr ŋayi yurru guḻk-guḻkthunna ŋarrakunydja nhä malanha ŋunhi ŋayi bäpa'mirriŋuyu ŋinyalaŋgala gonha'yurr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nydja Djesunydja waŋana buku-ruŋinyamaraŋala bitjarra, “Way ḏarramu, nhenydja yukurra nhaltjan ŋarranha guyaŋirri, yanapi ŋarra barrkuwatjkunharamirri yolŋu? Ŋarranydja yurru yaka barrkuwatjkuma nhä malanha nhumalaŋgunydja guḻk-guḻkth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nydja bilyun, bala waŋa bukmakkuna yolŋu'-yulŋuwu bitjanna, “Märr-barrku-ḏakthurra guyaŋiyanydja walala, märr yurru nhuna yakana garrwi'yun buku-mangunharamirriyunydja romdhu. Yakana ŋayi yurru ḻukunydjayunydja yolŋuyu weyinguma nhanŋuway ŋayi walŋa ŋuriŋiyinydja rrupiyayunydja nhanukalay, bäyyi ŋayi yukurra ŋuli ŋayathama bukmaktja nhä malanha ŋunhi dhiyakuy munatha'wuy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ŋuruyinydja ŋayi Djesuyu ḻakaraŋala dhäwu'na mayali'kurru bitjarrana gam', “Waŋganymirri yolŋu yukurrana nhinana ḻukunydja mirithirri, yurru ŋayi ŋunhi yolŋunydja ŋathawu ḻuku-yulkunharamirri, ga ŋathanydja ŋunhi nhanukuŋu ŋuthara manymakthina dhirrimukthi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ŋunhi ḏarramuyu guyaŋina ŋayipi bitjarra, ‘Dhuwala ŋarraku ŋathawuynydja bala'pala nyumukuṉiny warray. Wanhamala ŋarra yurru ruwamŋukumanydja ŋarrakuway ŋat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dharraykuŋala waŋan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uyaŋinanydja-a-a, bala guyaŋinana. ‘Yoooooooo,’ bitjarra ŋayi. ‘Ŋarra yurru dhuwala dhuḻ'yun bulu yindikuma, märr yurru ŋarra guḻku'na ŋatha galkaṉ yukurra yindililina bala'palalili. Ŋarra yurru yana bukulili ŋal'maramana biyapulnha wal'ŋu ŋarrakuway ŋarra, dhaŋaŋguman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yana ŋarra yurru waŋa bitjanna ŋarrapina, “Ŋarranydja dhuwala ḻukunydjana mirithirrina ŋiniya. Liŋguna ŋarra ruwamŋukuŋalanydja ŋathanydja ga ŋula nhä malanha ŋarrakuway ŋarra, bala ŋarra nhinana yukurra yurru yana. Ŋarra yurru yana ŋathana ḻuka ga ŋänitji'na, ga nhinanydja ŋarra yurru yukurra goŋmirriyirrina dhikana dhuŋgarra-ŋupanna.”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ayi Godtja waŋana ŋurikala ḏarramuwala bitjarra, ‘Nhäna nhenydja dhuwala?... ḻiyamiriwnha yolŋu ŋiniya? Liŋgu dhiyaŋunydja-wala gäthuranydja nhe yurru rakunydhirrina. Bala yolthuna dhika yurru ḻukanydja ŋunhiyi nhänydja malanha nhokuŋu buku-mangunharanydja?’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rrana ŋayi Djesuyu dhawar'yurrunanydja waŋana ḻakaraŋala, “Yo, ŋunhi ŋayi yurru yolŋu ḻayḻayyundja yukurra nhäŋura malaŋuŋura munatha'wuyŋuranydja, bala bukulili ŋal'-ŋalmarama marrtji nhanŋuwaynydja ŋayi yurru, ŋunhiyinydjayi yolŋu ḻiyamiriwnha yana bawa'mirrina, liŋgu ŋunhalanydja ŋayi yurru dhärranydja yukurra goŋnha dhäparknha Godkalanydja gumurrŋura, yakana ŋayi yukurra yurru ḏälkuma ŋula nhä malanha ŋunhi yurru ŋorra yukurra gupaḏalŋuwu-wala.”Märr-yaraŋala Godnhanydja, bala ŋayinydja yurru nhuna maranhu-wekam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Djesu waŋana nhanukalaŋuwala ḻundu'mirriŋuwala walalaŋgala bitjarra, “Nhumanydja ŋunhi Gunhu'wunydja yolŋu walala, yaka nhuma yukirriya warwuyurra ŋula ŋathawu ḻukanharawu ga girri'wunydja dhaṯthunminyar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enydja dhuwala yolŋu warray, ŋayi nhunanydja djäma rumbal yolŋukuŋala, yurru yaka ŋayi djäma nhuna yana ŋathawunydja ḻukanharawu ga girri'wunydja dhaṯthunminyaraw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häŋa ga guyaŋiya ŋunha wäyinnha walalanha ŋunhi. Yaka walalanydja ŋuli wäyindhunydja ŋula djäma bitjan yaw'yun munatha', ga dholkuma ŋula nhä ḻämu-nherraṉ ŋatha maŋutji, ga gulkthun marrtji ŋatha, bala galkaṉ bala'lili ŋula goḏarr'wu, yurru ŋayipi Gunhu'yu warray walalanhanydja ŋuli maranhu wekama. Ga nhumanydja dhuwala yolŋunydja wal'ŋu, djuḻkmarama yukurra wäyinnhanydja mala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Yaka nhe yurru ŋuriŋi nhokalaynydja warwuyunarayu walŋa-weyinguma nhuŋuway nhe biyapulnydja waŋganydhunydja waluyu, bayyi ŋunhi waŋganydja walu yutjuwaḻa' warray yana, yaka bathala, ga yakana nhe yurru märrama ŋula nhä ŋamakurru warwuyunaray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nhäŋa ga guyaŋiya dhuwala wurrki'nha malaŋunha, ŋunha yukurra gurarrthirri ḻatju'na wal'ŋu dhikana, dhapirrknha ŋi'. Yaka warray walalanydja ŋuli wurrki'yunydja malaŋuyu djäma ga ŋula dharpu'-dharpuma girri' walalaŋguway walala. Yo, be ŋäthili buŋgawa yäku Djalaman yukurrana nhinana ḻukunydja dhika wal'ŋu, yurru nhanŋunydja ŋunhi girri' malanha yaka warray ḻatju'mirri, balanyara bitjan dhuwala gay wurr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ŋayipi yukurra Gunhu'yu wurrki'nhanydja walalanha dhaṯthun ḻatju'kumanydja dhikanydja wal'ŋu, bäyyi warray walala yurru nhina yukurra walŋa yana gurririnydja, bala walala yurru rakunydhirrina. Ga nhenydja yukurra guyaŋirri nhaltjanna?... yanapi nhuna ŋayi yurru yaka girri'mirriyama? Nhä dhuwala nhuŋu märr-yuwalkthinyaranydja?... nyumukuṉiny y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ḻku' yolŋu'-yulŋu ŋula nhämunha' mala marrtji waŋgany-mana'manapanmirri Djesuwala ŋapa-ŋal'ŋalyunmirri, yurru ŋayi Djesu ŋäthilinydja waŋa nhanukalayŋuwu ḻundu'mirriŋuwu walalaŋgu bitjan gam', “Biyaka dharray yulŋunydja nhuŋuway nhe, märr yurru nhumanydja yaka malthun ŋuriki Rom-dharraymirriwunydja walalaŋgu romgu, liŋgu ŋunhiyinydja yay'-wulanharamirrina walala yolŋu'-yulŋu. Yaka nhumanydja yurru biyakayi bitjan wal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Yaka nhenydja warwuyurra biyakayi ŋathawu ga girri'wu, bitjan ŋuli ŋunhi yolŋu ŋunhi ŋayi yaka marŋgi Gunhu'wu. Bitjanna liŋguna yukurra dhiyakuyyu munatha'wuyyunydja yolŋuyu walalay märryu-ŋupan ŋathanhana ga gapunhana ga ŋula nhälilina malaŋulili, yurru nhumanydja yurru yaka biyakayi guyaŋiya, liŋgu Gunhu' djiwarr'wuy marŋgi biyapulnydja wal'ŋu nhuŋu, nhäku nhe yukurra ḏukṯukthir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enydja yana biyaka märryu-ŋuparra Gunhu'nha ga Rom nhanŋu ŋäthilinydja; märr-yaraŋan nhe yurru Godnhanydja ga ŋurrulilinydja ŋanya nherrala, bala ŋayinydja yurru nhuŋu wekama ŋatha ga gapu ga bukmak yana nhä malanha, märr yurru nhe nhinanydja ŋamathamana wal'ŋu y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nhumanydja dhuwala yumurrku' ŋarraku, waŋgany ŋurruk yana ŋarrakala goŋŋura. Yaka yana barrariyanydja, liŋgu nhumalaŋgala djiwarr'wuyyunydja Bäpayu nhumalanha djarr'yurruna, nhumalaŋguna ŋayi yurru wekama nhä malanha warrpam' ŋunha djiwarr'wuy ŋunhi ŋayi yukurra ŋayath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aka ŋayathaŋa baṯ biyakanydja yukirriya dhiyakuy ŋunhi munatha'wuynydja nhä malanha; biyaka wekaŋa marrtjiya ŋuriki ŋunhi ŋurruwuykku yolŋuwu, märr nhe yurru märrama nhuŋuwaynydja nhe ŋunha yuwalkŋuna wal'ŋu ŋunhi djiwarr'wuynha nhä malanha, ŋunhi yurru yakana dhulwirmirriyirri ga buruŋgulkthirri. Biyaka märryu-ŋuparra ga ḻayḻayyurra ŋurikina liŋgu djiwarr'wuywuna nhäku malaŋuwu, ga ŋunhiyinydja bitjan nhe yukurra bukulili ŋal'marama nhuŋuway nhe nhä malanha ḻatju'mirrina ŋunha djiwarr'ŋurana, ga ŋunhiyinydja nhänydja malanha yurru nhuŋuwaynha bitjanarawuna liŋguwuna, gupaḏalŋuwuna-wala. Yakana yurru ŋula yolthu djaw'yundja, ga ŋula djirril'-djirril'yunydja ḻuka yukurra yurr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nhe yurru yukurra ḻuŋ'marama ga dhurŋ'thunmarama munatha'wuynydja yana nhä malanha, bala nhe yurru märr-ŋamathirrinydja yukurra dhiyakuna liŋgu munatha'wuna wäŋawu, ga ŋunhi nhe yukurra yurru nhä malanha ŋal'marama ŋunha djiwarr'ŋura, ŋurikina liŋgu wäŋawu nhenydja yukurra yurru märr-ŋamathirri, bitjan nhuŋunydja ŋunhiyina wäŋa.”Godkunydja djämamirri yolŋu walala yurru yukurra girri'-ŋamathirri ga bira'yu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nhiniya biyaka bira'yurra, dhaṯthunmiya girri'yu ga lanhdhirrany'tja nhuŋu yurru nhära yukurra yana; dhärriya biyaka girri'-ŋamathiya gumurr-ŋamathinyarawu Garraywunydja ŋunhi ŋayi yurru bu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yaka bitjan ŋuli djämamirri yolŋu dhärra yukurra galkunna nhanukalayŋu ŋayi buŋgawa'mirriŋuwu, ŋunhi ŋayi yurru roŋiyirrina beŋuru ŋathaŋuru ḻukanhaŋuru. Ga ŋunhi ŋayi yurru nhanŋu buŋgawa'mirriŋu buna ga wutthu'-wutthun dhurrwaranydja, bala dhunupana yana ŋayi yurru ŋuriŋiyi djämamirriyunydja dhurrwaranydja nhanŋu ḻapmaram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walalanydja yurru ŋunhiyi djämamirrinydja walala wirrkina dhika goŋmirriyirrinydja, ŋunhi ŋayi yurru walalanha maḻŋ'marama girri'-ŋamathinyaranydja ga bira'yunaranydja yukurranhara. Yuwalk yana ŋarra nhumalaŋgu yukurra ḻakaramanydja. Dhunupana ŋayi yurru ŋunhiyi buŋgawa'mirriŋunydja waŋa nhinanhamarama walalanha ŋunhiwalayi nhanukalay ŋayi wäŋalilinydja, ga ŋayina yurru walalaŋgunydja ŋathanydja gä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ŋayi yurru bunanydja mak djeḏa buku-rangu, mak ŋayi yurru bäy buna galki djaḏaw'yunarayu, bala ŋayi yurru goŋmirriyamana wal'ŋu dhikana ŋunhinhanydja nhanŋuway djämamirrinhanydja walalanha, ŋunhi ŋayi yurru walalanha maḻŋ'marama bira'yunaranydja ga girri'-ŋamathinyar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uyaŋiya dhuwalanydja gam': Ŋuli yurru ŋayi wäŋa-waṯaŋunydja yolŋu marŋgiyirri nhäyu waluyu ŋayi yurru ŋunhi manaŋgan' yolŋu buna, ŋayinydja yurru ŋunhiyinydja yukurra bira'yun yana nhina, dhukarr-nhäma yukurra, märr yurru yakana ŋunhiyi manaŋgan yolŋu gärri ga djaw'yundja ŋula nhä ŋuliŋuruyi nhanukala wäŋaŋur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nhe yurru djäma ŋula nhaltjan, bala meṉgumanydja yukurra yurru ŋäkirrmaramanydja, ŋunhiyinydja yurru yalala warraŋulthirrina maḻŋ'thunna, ga ŋula nhä ŋorra yukurra djuḻuḻ'yunara, ŋunhiyinydja yurru maḻŋ'thunna warraŋulthirrina bukmakkuna wal'ŋu nhänhara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bitjandhiyi nhumanydja yurru bira'yun yukurra nhina, girri'-ŋamathiyayi yana, liŋgu ŋunhi Yolŋunydja yurru Gäthu'mirriŋu buna ŋuriŋina waluyu ŋunhi nhe yukurra yaka nhanŋu gatjpu'yun ŋurikiyi waluwu bunanharawu.”Godkalanydja djämamirriyu yolŋuyu yurru yukurra mukthun djäma yana ŋamathama wal'ŋ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ŋayi Betayunydja dhä-wirrka'yurruna ŋanya bitjarra, “Garray, yolku dhuwala nhe yukurra dhuwalayi mayali'kurrunydja dhäwu' ḻakarama?... ŋanapurruŋguway?... bay' bukmakku ŋiniy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Djesuyu ḻakaraŋala wiripuna dhäwu' mayali'mirri, bitjarra gam', “Ŋunhi ŋayi yurru ŋurruŋu buŋgawa yolŋu gurku'yun guwarr yana wiripuŋulili wäŋalili, bala yolkala goŋlili ŋayi yurru nherraṉ ŋunha wiripu-guḻku'nhanydja djämamirrinha nhanŋuway? Yana ŋayi yurru nherraṉdja walalanha ŋurikala goŋlili, ŋunhi ŋayi yurru ŋuriŋiyi yolŋuyu walalanha maranhu wekama ga ḻatju'kuma yana djäkanydja walalaŋgu yurru, ŋurikalayina liŋgu ŋunhi ŋayi ŋuli djäma yukurra yuwalkkuma wal'ŋu märr-yunupa yana ga dhunupa-guyaŋinyaramirri yol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uli ŋayi yurru buŋgawa'mirriŋu ŋunhi roŋiyirri, ga maḻŋ'maramanydja ŋayi yurru ŋunhiyi djäkamirrinhanydja, ŋayi yukurra yurru djäka yana wiripu-guḻku'wunydja ḻatju'kuma wal'ŋu, bala ŋayi yurru ŋunhiyinydja buŋgawa'mirriŋunydja wokthunna galŋa-djulŋithirrina nhanukala, ga ŋayi yurru ŋunhiyinydja djämamirrinydja yolŋu bitjandhi liŋgu goŋmirriyirriy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märr-yuwalknha ŋarra nhumalaŋgu ḻakaramanydja yurru dhuwala, ŋuriŋiyi buŋgawa'mirriŋuyunydja yurru bukmaknhana wekama nhanukalaynha nhä malanha warrpam'nha yana ŋurikalayina djämamirriwalana goŋlilinyd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li ŋayi yurru djäkamirri ŋunhi ŋanyapinyay ŋayi waŋanharamirri bitjanmirri, ‘Dhika buŋgawa'mirriŋunydja ŋarraku weyinnha yukurra nhina yurru, yakana ŋayi yurru roŋiyirri waḏutja,’ bitjanmirrinydja, bala ŋayi yurru ŋunhi wiripu-guḻku'nhanydja djämamirrinha walalanha bumana yukurra, dhäykawurrunha ga ḏarramuwurrunha, bala ŋayi yurru yukurra ḻayḻayyun ŋathana yana ḻuka, ga ḻeŋuna dhika nhaltjan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nydja yurru ŋunhiyinydja buŋgawa'mirriŋunydja yolŋu gumurr-ruŋiyirrina ŋuriŋina waluyu ŋunhi ŋayi yukurra yaka nhanŋu gatjpu'yun, liŋgu yakana ŋayi marŋgi nhätha ŋayi yurru ŋunhi buŋgawa'mirriŋu buna. Ga dhunupana ŋayi yurru ŋunhiyinydja buŋgawa'mirriŋunydja mirithirrina maḏakarritjthirrinydja nhanŋu ŋuriki djämamirriwunydja, bala dhä-ḏir'yunna yana ŋanya wirrkina wal'ŋu yurru, bitjan yana liŋgu bitjan ŋayi yurru dhä-ḏir'yun ŋunhinha yolŋu'-yulŋunha ŋunhi walala yurru yaka ŋanya dhäruk märram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ŋunhi ŋayi ŋuli djämamirri yolŋu marŋginydja nhäku ŋayi buŋgawa'mirriŋu nhanŋu ḏukṯuk djämawu, ga ŋuli ŋayi yurru yakanydja dhäruk märrama ŋanya, bala ŋayi yurru ŋuriŋiyi djämamirriyunydja dhä-ḏir'yunara märrama wirrkina dhikana wal'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ŋuli ŋayi djämamirriyu ŋuriŋi yolŋuyu yukurra djäma djarrpiny'tja wal'ŋu, liŋgu yaka ŋayi marŋgi nhäku ŋunhi buŋgawa'mirriŋu nhanŋu ḏukṯuk djämawu, ŋayinydja yurru ŋuriŋiyi djämamirriyu märrama warray dhä-ḏir'yunaranydja, yurru märr ŋuli ya' gaŋga.“Yo, ŋuli nhe yurru märrama yukurra biyapulnydja wal'ŋu ŋulaŋuru Godkuŋunydja, ŋayinydja Godtja ḏukṯuk nhuŋunydja, nhenydja yurru bitjandhi liŋgu yukurra wekamayi yana guḻku'yi, ga wirrki yana wal'ŋu djäma Godkunydja yukirriya. Ga ŋunhi ŋayi yurru Godthu wekama nhokalaynydja dharraylili biyapul guḻkuny'tja wal'ŋu, bala ŋayi yurru waŋa nhuna bitjanna, ‘Nhenydja yurru bitjandhi liŋgu wekamayi roŋinyamaramayi biyapul guḻku' ŋarrakunydja.’”Gurruṯu'mirri walala yukurra yurru barrkuwatjkunharamirri yäkuyu Djesuwal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 ŋuliŋurunydja dhäŋuru ŋayi Djesu waŋana bitjarra, “Yo, marrtjinanydja ŋarra lili dhipala munatha'lilinydja, märr yurru ŋarra dhuŋgur'yunna gurthana, ŋunhi yurru ŋayi nhärana birrka'mirrikurruna wäŋakurru. Ye-e-e, wanhaka bini ŋayi liŋguna nhäranh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 nhe yurru dhäruk waŋa giyal'-giyalnydja buthurulili ŋula yolkala, ŋunhiyinydja yurru dhäruk giyal'-giyalwuynydja waŋanhara buku-warrwaryirrina rirrakay, märr bukmakthuna yurru ŋäm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lkina dhuwala ŋarra yurru batjpatjtjunna wirrkina dhikana wal'ŋu, bala rakunydhirrina manapan. Galŋa-yätjthinana dhuwala ŋarra bay', ŋonuŋdhinana manapara, yana liŋgu ga dhawar'yurruna dhuwala liŋgun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 nhumanydja ŋuli yukurra guyaŋirri yanapi ŋarra marrtjinya lili, märr yurru yolŋu walala nhina mäwaya'ŋura dhiyala munatha'ŋuranydja. Yurru yaka warray yulŋunydja, liŋgu yolŋu walala yurru ŋarrakalanydja yäkuyu bitjan barrkuwatjkunharamirrina yukurra. Yakana yurru bukmak ḏukṯukthirri ŋarrakalaŋunydja nhinanharawu gali'lil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hipuŋurunydja-wala gurruṯu'mirri walala yukurra yurru guḻk-guḻkthunmirrina bitjanna yurru, ḻurrkun' waŋganyŋura gali'ŋura, ga mak märrma' ŋunha bala gali'ŋura, bitjandhiyina yurr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ak yurru bäpa'mirriŋunydja ŋunha ŋarrakala gali'ŋura ga gäthu'mirriŋunydja nhanŋu ŋunha bala wiripuŋura gali'ŋura. Mak yurru gäthu'mirriŋu ŋarrakala gali'ŋura ga ŋayinydja bäpa'mirriŋunydja ŋunha bala gali'ŋura wiripuŋura. Mak ŋäṉḏi'mirriŋu yurru waŋganyŋura gali'ŋura, ga ŋayinydja mak yurru yothuny'tja miyalktja nhanŋu ga ŋunha bala wiripuŋura gali'ŋura. Mak yurru mukul'mirriŋunydja waŋganyŋura gali'ŋura ga ŋayinydja yurru gäthu'mirriŋunydja ga ŋunha bala wiripuŋura gali'ŋura. Yo, galkiwuynha yurru ŋunhi gurruṯu'mirri bitjandhinydja barrkuwatjthirrinydja yukurra, liŋgu wiripu-guḻku' yurru djälthirri ŋarraku malthunarawu ga wiripu-guḻkuny'tja yaka.” Bitjarra ŋayi yukurrana Djesu waŋananydja.Nhe yurru dharaŋanna nhämanydja nhaltjan yukurra dhika dhiyaŋu-wal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o, wiripunydja ŋayi Djesuyu ḻakaraŋala bitjarra gam', “Ŋunhi nhe yurru nhäma ŋayi yukurra yurru gurrŋan' waŋupini marrtji bärra'ŋurunydja, bala nhe yurru waŋa bitjanna, ‘Way, dharyunna yurru ŋilimurrunha ŋe,’ bitjanna yurru. Ga yuwalkthi yurru ŋunhi dharyundj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Ga wiripunydja nhe ŋuli dhäkay-ŋäma wata, ŋayi yukurra yurru galkirri dhipuŋuru bala djalathaŋ'ŋuru, bala nhe yurru waŋa bitjanna, ‘Gorrmurthirrina yurru dhuwalanydja wäŋa ŋiniya.’ Bala yuwalkthi yurru gorrmurthirrinydja ŋunhi wäŋanydj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humanydja dhuwala yay'-wulanhamirrina yolŋu walala. Nhuma ŋuli nhäma ŋunha gärak wäŋa ga dhuwala munatha', bala nhuma yurru dharaŋanna ŋunhi nhä ŋayi yurru maḻŋ'thun. Nhä nhuma dhuwala yolŋunydja?... bambaymirri? Nhämirri nhuma yurru nhämanydja bala dharaŋanna ŋunhi nhaltjan yukurra dhika maḻŋ'thu-maḻŋ'thunna? Dhiyaŋuyinydja yukurra malaŋuyu ḻakarama nhaltjan yurru maḻŋ'thun dhika galk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häku nhuma yurru yakanydja guyaŋirri ga djarr'yun nhä ŋamakurru' ga dhunupa nhuŋu djämaw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Ŋuli nhe yurru yätjkumanydja djäma ŋula yolku yolŋuwu, mak nhuna ŋayi yurru gäma ŋunhana dhä-wirrka'yunarawuna ŋurikiyinayi. Nhe yurru marrtji ŋäthilinydja nhanukala, bala dhunupakuŋa ŋunhiyi nhuŋuway djarrpi'kunhara, biyaka ḻundu'thiya nhanŋu, märr yurru nhuna ŋayi yaka muka gäma balayi ŋunha dhä-wirrka'yunarawunydja. Ŋayi ŋuli gonhana ŋunhi dhä-wirrka'yunaramirrinydja waŋi yätj-ḻakaraŋuna nhuna, bala wekaŋu goŋlili ŋunha ḏapmaranharamirriwalana yolŋuwala, ga ŋayina yurru nhuna galkaṉdja ḻoḻulilinydj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Ga ŋunhalayina nhe yukurra yurru nhina ḻoḻuŋurana, yakana nhe yurru ŋuliŋuruyi dhawaṯthundja, ga bäy nhe yurru wekama bukmak buku-ruŋinyamaranharawu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Ḻundu walala ŋarraku, ŋarra nhumalaŋgu ḻakaramana yurru ŋan'. Yaka barrariyanydja ŋula yolku yolŋuwunydja, ŋunhi ŋayi yurru nhuna buma murrkay'kuma, liŋgu ŋunhiyinydja walala yurru baḏuwaḏuyun rumbal warray waŋgany yana dhuwal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alktja nhe yurru waŋganyguna nhanŋuwaynha borrk-barrarirrinydja Gunhu'wuna, ga nhiniya yukirriya ŋamakurru' yana, liŋgu ŋayipina waŋganydhuna yukurra ganydjarr ŋunhi ḏälkuma ŋurrkanharawu yolŋuwu gupaḏalŋuwunydja wal'ŋu dhä-ḏir'yunarawu. Yo, borrk-barrariyanydja Gunhu'wun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nhenydja goŋmirri warray nhanukala Gunhu'walanydja. Nyumukuṉiny'tja dhuwala wäyin djikayny'tja märr warray ŋuli ya' wal'ŋu, ga yolŋuyu ŋuli bäyim ḏämbumirri djikay yutjuwaḻa'yu rrupiyayu, märrma'yu ŋarakayu yana, yurru yakana ŋayi ŋuli Godthu waŋganydja meṉgu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nhuŋunydja ŋayi marŋgi bukmakku, balanyara warray bitjan ŋayi marŋgi marwatku nhuŋu, nhämunha' nhe marwat muḻkurrŋura. Yaka nhe barrariyanydja. Nhenydja yolŋunydja dhuwala goŋmirri Godkalanydja goŋŋura biyapul warray wal'ŋu ŋurikalanydja wäyingalanydja walalaŋgala.”Nhaltjan ŋayi yurru Djesuyu nhuna ḻakarama ŋunhal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2026-06-12T01:44:42Z</dcterms:created>
  <dcterms:modified xsi:type="dcterms:W3CDTF">2026-06-12T01:44:42Z</dcterms:modified>
  <dc:title>Bible.com.au: Luk 12:1-59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