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5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 ŋayi yurru yakana djälthirri gaŋgathinyarawunydja, ga wekama nhuŋu ŋula nhä, bäyyi ŋayi nhuŋu ŋunhi ḻundu'mirriŋunydja, yurru mukthun ŋayi yurru gaŋgathirrinydja ŋunhiyi, bala wekamana nhuŋu nhäku nhe ŋunhi ḏukṯuk, liŋgu nhenydja yukurra bitjanna liŋgu ŋäŋ'thunna yana ŋ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 nhumalaŋgu ḻakarama ŋan'. Ŋäŋ'thurra märrliliyaŋa Godnha ŋula nhäkunydja, bala ŋayi yurru nhuna wekamana. Ḻarruŋa warrya'yurra, bala nhe yurru maḻŋ'maramana. Wutthu'-wutthurra dhurrwaranydja, bala yurru nhuŋu ŋayi ḻapthun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 yurru yolthu ŋäŋ'thundja, ŋayinydja yurru ŋuriŋinydja märramana, ga ŋayi yurru ḻarrunharapuyŋuyunydja yolŋuyu maḻŋ'maramana, ga ŋurikinydja yolŋuwu ŋunhi ŋayi yukurra wutthu'-wutthun yurru yana ḻapthunna dhurrwar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nhuma bäpa'mirriŋu walala. Ŋunhi yurru nhokala gäthu'mirriŋuyu ŋäŋ'thun nhuna guyawunydja, nhä nhenydja yurru wekama nhanŋu?... bäp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 nhuna ŋayi yurru ŋäŋ'thun mapu'wunydja, nhenydja yurru nhä nhanŋu wekama?... buthu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äy warray nhe dhuwurr-yätjtja bäpa'mirriŋu, nhe yurru yana wekamanydja ŋamakurru' wal'ŋu nhokalaŋuwu gäthu'mirriŋuwunydja. Nhumanydja dhuwala be muka gäthu'mirriŋu walala djiwarr'wuywu Gunhu'wu, bala ŋayina yurru nhuŋu wekama nhäyinyara ŋamakurru', yuwalk yana ŋayi yurru wekamanydja nhanŋuway Garrkuḻuktja ŋunhi Birrimbirr Walŋanydja ŋurikinydja walalaŋgu ŋunhi walala yurru ŋäŋ'thun ŋanya.”Wiripu-guḻku'yunydja ŋuli yolŋu'-yulŋuyu ḻakarama yanapi ŋayi Djesuyu ŋuli dhawaṯmaraŋu mokuynha birrimbirrnha Beltjapulwala ganydjarr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waŋgany yolŋu yukurrana nhinana dhärukmiriw, yakana ŋayi yukurrana waŋananydja liŋgu yätjthuna birrimbirryu dhärukmiriwyuna yukurrana ŋanya ŋayathaŋala. Yurru ŋayi Djesuyunydja ŋunhiyi dhawaṯmaraŋalana yätjnhanydja birrimbirrnha ŋurikalayi ḏarramuwalanydja, ga dhunupana ŋayi ŋunhiyi ḏarramunydja dhärukmirriyinana waŋana ḻatju'kuŋalana dhikana. Ga walala yukurrana yolŋuyunydja walalay bitjarra borrk-ṉirryurrunana nhäŋala yukurrana ŋunhimala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 wiripu-guḻkuny'tja waŋanhamina ḻakaranhamina bitjanmina, “Ŋuruŋunydja yukurra ŋayinydja dhawaṯmarama ganydjarryu mokuywalana. wal'ŋu buŋgawawala ŋurikalana yäkuwala Beltjapulwal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iripu-guḻku'yunydja walalanydja yana gatjarr'yurruna ŋanya waŋana bitjarra, “Way, ŋuli nhe yukurra dhuwala be Godkalanydja ganydjarryu djäma, ma' biyapul wal'ŋu bathala ganydjarr-ḏumurru ŋurukuy djiwarr'wuy ganydjarr nhe yurru djä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ŋayi Djesunydja marŋgithina walalaŋgu, nhaltjarra walala yukurrana guyaŋina ŋunhi djarrpi'kuŋala, bala ŋayinydja waŋana walalanha bitjarrana, “Nhaltjurruna dhika ŋuli Mokuyyunydja dhawaṯmaraŋu mokuynhanydja birrimbirrnha? Ŋuli yurru wäŋa yukurra dhärra, ga ŋunhiyi miṯtji yukurra yurru barrkuwatjkunharamirri, bala bunharamirrina yukurra yurru, ŋunhiyinydja yurru wäŋa buḻwaŋ'thunna. Ga ŋunhi yurru gurruṯu'mirri mala bitjandhiyi barrku'-barrkuwatjkunharamirri, bala bunharamirrina yukurra yurru, ŋunhiyi bäpurruny'tja yurru buwayakthirrina winya'yun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marŋgikuŋala ḻakäraŋala nhaltjanarawuy bukumirriyanh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tjanayi liŋgu, ŋunhi ŋayi bini Mokuyyunydja bunha nhanŋuwaynydja ŋayi miṯtjinha, ŋunhiyinydja bini nhanŋu rom buwayakthinyana, ga winya'yunana. Nhumanydja ŋuli yukurra waŋa yanapi ŋarra yukirri dhawaṯmaraŋu yätjmirrinha birrimbirrnha walalanha ŋurikala ganydjarryu Beltjapulwala, bitjan nhuma ŋuli wa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ä warray ŋunhi nhumalaŋgunydja malthunaramirri walala? Nhäyu walalanydja ŋuli mokuynha walalanha dhawaṯmarama?... yolkala ganydjarryunydja? Yo, ŋuriŋi nhumalaŋgalay malthunaramirriyu walalay yurru ḻakaramanydja nhumalanha, ŋunhi nhumanydja dhuwala bothinyaramirrina walala, yakana nhuma yukurra dhunupanydja wal'ŋu ḻakar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arranydja ŋuli yukurra dhuwala dhawaṯmarama yätjmirrinhanydja birrimbirrnha walalanha ŋuriŋi liŋgu Gunhu'walana ganydjarryu, ga balakurruyina nhuma yurru dharaŋandja ŋunhi Gunhu'wu Romdja liŋguna maḻŋ'thurruna dhiyalaminydja nhumalaŋgal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i yukurra yurru yolŋu märr ŋuli ya' ganydjarrmirri ŋayi be dhärra girri'-ŋamathirri, ga djäka ŋayi yukurra nhanukalayŋunydja ŋayi wäŋawu, bala bukmak ŋunhi nhä malanha girri' nhanŋu yurru ŋorra marrtji nhanŋuway yana, yakana yurru nhanukala djaw'yundja ŋula yolth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riŋiyi yolŋuyu ŋuli guyaŋirri yanapi ŋunhiyi nhanŋu bunharaminyarawuynydja girri' walŋathinyaramirri. Yurru ŋayi marrtjinydja yolŋu yurru ganydjarrmirrina wal'ŋu biyapulnha, bala ŋayina yurru bumanydja ŋunhiyinhanydja märr-gaŋganhanydja ganydjarr-ḏumurrunha, bala djaw'-djawyunna nhanŋu ŋunhi girri' bunharaminyarawuynydja, ga bukmak nhä malanha ŋunhi ŋayi yukurra ŋayathama. Djaw'yundja ŋayi yurru, bala guḻk-guḻkthunna marrtji, bala gathan wiripu-guḻku'wana yolŋu'-yulŋuw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wiripunydja ŋayi Djesuyu ḻakaraŋala bitjarra, “Ŋuli yurru ŋula yol yolŋu nhina yukurra yaka ŋarrakala gali'ŋura, ŋayinydja ŋunhiyinydja yolŋu ŋunha nhanukalana gali'ŋura, bitjan ŋarraku ŋayi miriŋuna. Ga ŋuli yukurra ŋula yolthu yolŋuyu yaka djäma ŋarrakala ḻuŋ'marama, ŋayinydja ŋuriŋiyinydja yolŋuyu ŋuli yukurra barrkuwatjkumana, gukumana yukurra yolŋu'-yulŋunhana ŋarrakala.”Dhawaṯmaranharanydja Mokuy yurru roŋiyirri balayi ŋunhiwalayi yolŋumiriwliliyi wäŋali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liŋuru dhurrwaraŋuru ŋayi Djesuyu ḻakaraŋala bitjarra gam', “Ŋunhi ŋuli wakinŋunhanydja mokuynha dhawaṯmarama yolŋuwalanydja ŋayaŋuŋuru, bala ŋayi yurru marrtji ḻarruma wiripuŋuwuna wäŋawu, wanhaka ŋayi yurru maḻŋ'marama, bala nhinana. Ga ŋuli yurru ŋayi yakanydja maḻŋ'marama ŋula wäŋa, ŋayinydja yurru waŋa ŋanyapinyay ŋayi bitjanmirri, ‘Ŋarra roŋiyirriyi balayi bay', marrtji ŋunhimalayi liŋgu wäŋalili, ŋunhi ŋarra ŋäthili ŋayaŋuŋura ŋunhiliyi yolŋuwala nhinana yukurr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yurru marrtjinydja roŋiyirrinydja ŋunhiwalayi, bala nhämana yurru ŋunhiyi wäŋa ḻatjuny'tja dhikanydja wal'ŋu, ḏarrtjalktja ga yolŋumiriw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yurru marrtji, bala waŋa wiripu-guḻku'nhana mokuynha walalanha ŋunhi biyapulnha wal'ŋu yätjmirrinhana nhanukalanydja. Garr'yundja ŋayi yurru walalanha bitjanna, ‘Go marrtjiya walala lili, ŋarraku malthurra, liŋgu ŋarra maḻŋ'maraŋala ŋunha wäŋa biyapulnha wal'ŋu ḻatju'na.’ Bala walala nhinana yukurra yurru ŋunhiliyi ŋurikalayina yolŋuwala bukmaknha walala yana, bala ŋayi yurru ŋunhiyi yolŋu yätjthirrina mirithirrina, djuḻkmaramana biyapulnha wal'ŋu ŋunhi ŋäthiliŋunydja.” Bitjarra ŋayi Djesuyu ḻakaraŋalanydja.Yuwalknha wal'ŋu goŋmirriyanh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guḻku' mirithirri yolŋunydja walala yukurrana mäkiri'-witjurruna nhanŋu Djesuwu, ga ŋayinydja marrtjina waŋgany dhäyka ŋunhili miṯtjiŋura yatjurruna waŋana bitjarra, “Nhuŋunydja mak dhuwala ŋäṉḏi'mirriŋu goŋmirriyanhara warray bay', ŋunhi ŋayi yukurrana gäŋala ga djäka nhuŋ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 Djesu yukurra bukumirriyama ŋunhili waŋganyŋura wäŋaŋura, ga ŋunhi ŋayi dhawar'yundja ŋuliŋuruyi bukumirriyanharaŋuru, bala ŋayi waŋganydja ḻundu'mirriŋu nhanŋu waŋa bitjanna, “Way Garray, Djondhunydja ŋunhi yukurrana marŋgikuŋala warray nhanŋuwaynydja ŋayi ḻundu'mirriŋunha walalanha nhaltjanarawu bukumirriyanharawu. Ga nhenydja yurru biyakayi liŋgu marŋgikuŋayi ŋanapurrunhanydja bukumirriyanhara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nydja waŋana balanydja bitjarra warray, “Biyapulnydja wal'ŋu dhikanydja goŋmirriyanhara ŋunhina walala yolŋu'-yulŋu ŋunhi walala yukurra ŋäma Godku dhäruk, bala märramana.”Yolŋuyu walalay dhar'thar wekaŋala ganydjarr-ḏumurruwu djämaw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Yo, guḻku'na mirithirrina yolŋu walala marrtjina ḻiw'maraŋalanydja ŋanya Djesunha, bala ŋayi waŋananydja walalanha bitjarrana, “Nhuma dhuwala yolŋu walala ŋunhi nhuma yukurra nhina dhiyaŋu-wala dhuwala, yätjmirrina mirithirrina wal'ŋu, liŋgu nhuma yaka yukurra märr-yuwalkthirri ŋarrakala. Nhumanydja yukurra dhar'thar wekamana waŋanydja ŋarranha ganydjarr-ḏumurruwuna wal'ŋu djämawu, yurru ŋarranydja yurru yaka djäma yana milkunharawunydja nhumalaŋgu. Ŋuriŋi yolŋu'-yulŋuyu Ninapawuyŋuyunydja wäŋawuyyu nhäŋala dharaŋarana Godku ganydjarrnydja, ŋunhi ŋayi Djawuna dhawaṯthurruna beŋuruyi ŋarriri'wala guḻunŋuru walŋa yana, ga ŋunhina liŋgu nhumalaŋgu milkumanydja yukurra. Ŋunhi ŋayi yurru Gäthu'mirriŋu Yolŋuna bitjandhi dhawaṯthun walŋathirri beŋuruna moluŋuruna, nhuma yurru nhämana Godku ganydjarrnydja, yurru yakana nhuma märr-yuwalkthirrinydja yur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be baman'tja ŋayi buŋgawanydja dhäyka wäŋawuy Djepawuynydja marrtjina be barrkuŋuru warray, ŋänharawu ŋuriki ḻiya-djambatjku yolŋuwu yäkuwu Djalamangu, liŋgu dhäyka ŋunhiyi djälthinanydja mirithina yana marŋgithinyarawunydja nhanukala. Ga ŋulinyaramirriyunydja waluyu Dhä-yawar'yunaramirriyunydja, ŋayinydja yurru ŋunhiyinydja dhäyka dhärrana, bala waŋa yätj-ḻakaramana yurru nhumalanha, liŋgu waŋgany yolŋu dhiyalami biyapul wal'ŋu ḻiya-djambatj, djuḻkmarama yukurra yäkunha Djalamannhanydja, yurru nhumanydja yaka warray yukurra yurru ŋäma ŋany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ayi Djawuna marrtjinanydja ga ḻakaraŋalanydja yukurrana Gunhu'wu dhäruktja ŋurikalanydja walalaŋgala ŋunhi walala yukurrana nhinana Ninapa wäŋaŋura, bala ŋuriŋiyi yolŋuyu walalay ŋäkula ŋanya dhäruktja, bala dhunupana bilyurrunana yukurrana walalaŋgalay yätjŋurunydja romŋuru malaŋuŋuru. Ga ŋulinyaramirriyunydja waluyu Dhä-yawar'yunaramirriyunydja, ŋunhi yurru yolŋu walala bukmak dhärra gumurrŋurana Gunhu'wala, bala walala yurru ŋurikiynydja wäŋawuy Ninapawuynydja dhärra, bala waŋa yätj-ḻakaramana nhumalanha, liŋgu waŋgany dhikayi yolŋu dhiyalami nhumalaŋgala malaŋura, biyapulnydja wal'ŋu djuḻkmaramanydja yukurra Djawunanha, ga nhumanydja yukurra yaka warray ŋäma ŋanya dhäruktja.” Ga bitjarra ŋayi Djesuyu ḻakaraŋalanydja.Djarraṯawun' yuwalktja ŋayaŋuwuna nhuŋu ga rumbalwu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ga ŋuli yurru ŋula yolthu yolŋuyu dhuŋgur'yun lanhdhirrany'tja, yakana ŋayi yurru ŋäkirrmarama ŋula nhäthunydja banikin'thunydja ŋurrwu'marama; yana ŋayi yurru gurrunhandja ŋula ŋal'marama yana, märr yurru bukmakthu yolŋuyunydja walalay nhäma ŋunhi djarraṯawun'nha, ŋunhi walala yurru gulŋiyirrinydja yukurra ŋunhimalayi wäŋalil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maŋutjinydja nhuŋu dhuwala balanyara bitjan djarraṯawun' rumbalwu nhuŋu. Ŋunhi nhe yurru djälthirri waŋganygunydja yana, Gunhu'walaŋunydja nhäku malaŋuwu, ŋunhiyinydja bitjan nhe maŋutji ŋamakurru'na wal'ŋu yana, bala nhuŋu yukurra yurru ŋayaŋunydja ga walŋanydja bukmaknha yana djarraṯawun'thirri yukurra. Ga ŋuli nhuŋu maŋutji yätjtja, yakanydja nhe ŋuli yukurra djälthirri ŋamakuḻi'wu dhika nhäku malaŋuwu, bala nhuŋu ŋayaŋunydja ga walŋanydja yurru bukmaknha yana warumukn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urru gurrum'thurra yulŋunydja. Yaka nhiniya yukirriya ŋayaŋu warumuktja, ga guyaŋiya yanapi nhe ŋayaŋu djarraṯawun'mirr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nhi nhuŋu yurru rumbal warrpam' djarraṯawun'thirri yukurra, yakanydja ŋula warumuk nhokala, nhenydja yurru nhina yukurra djarraṯawun'ŋurana yanana, bitjan yana liŋgu bitjan ŋuli lanhdhirra'yu ŋuriŋi nhuna djarraṯawun'kuma.” Ga bitjarra ŋayi Djesuyu ḻakaraŋalanydja.Djesuyu yätj-ḻakaraŋala ŋaḻapalmirrinha yolŋu'-yulŋunh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nhi ŋayi Djesu dhawar'yurruna waŋanharaŋuru, bala ŋayinydja marrtjina yolŋu Rom-dharraymirri, bala garr'yurrunana ŋanya Djesunha nhanukalay ŋayi wäŋalili. Bala ŋayi Djesu marrtjinanydja ga djuḏup-gay' gärrina wäŋalilinydja, dhut-gay nhinanana ŋathawuna ḻukanharaw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nydja ŋuriŋinydja Rom-dharraymirriyunydja yolŋuyu ṉirryurrunana nhäŋala ŋanya, bili ŋayi ŋunhi Djesuyunydja dhunupana yana ḻukanana, yakana ŋayi rurrwuyunmina goŋdja, bitjarranydja bitjan rom yukurrana walalaŋgu ŋorrana ḏarrtjalkkunhaminyarawu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 Djesunydja waŋa walalaŋgu bitjan, “Biyaka gam' bukumirriyaŋa,‘Gunhu' ŋanapurruŋgu,ŋanapurru yurru märr-ŋal'yundja yukurra nhuŋuway yäkuwu garrkuḻukku.Ŋanapurru ḏukṯuk nhokalaŋuwu romgu yana;nhepi yurru yana waŋgany ŋurruŋu buŋgawa ŋanapurruŋ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Garraynydja waŋana nhanukala bitjarra, “Nhuma Rom-dharraymirriyunydja yolŋuyu walalay ŋuli yukurra ḏälkumana romnha, bitjanna bitjan nhuma ŋuli warraŋul ŋunhi rurrwuyun ḏarrtjalkkuma banikin'nha, yurru ŋunha djinawany'tja ŋayaŋuŋuranydja nhumalaŋgala dhaŋaŋ warray nhä malanha buku-mangunharamirri ga yätj wal'ŋu; bitjan warray liŋgu nhuma djaw'-djawyun warray ŋuli yukurra wiripu-guḻku'w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hä nhuma dhuwala?... ḻiya-dhumukmirri yulŋunydja? Ŋuriŋi muka liŋgu waŋganydhu Godthunydja djäma dhuwala warraŋulnydja rumbal, ga bitjandhi liŋgu ŋayi djämayi ŋunha djinawany't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tjuy, ŋunha djinawa'na ḏarrtjalkkuŋa. Biyaka wuyurra ŋuruku ŋurruwuykkuna yolŋu'-yulŋuwu, ga yänana wekaŋa walalaŋgu nhä nhe yukurra ŋayathama, bala bukmaktja yurru nhuŋu nhänydja malanha ḏarrtjalknha warrpam'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 nhuma ŋunhiyi Rom-dharraymirri walala, marinydja yurru nhumalaŋgu wakin yana. Nhuma ŋuli wirrkinydja wal'ŋu gurrum'thun ŋuriki yutjuwaḻa'wuna nhäku malaŋuwu romgu, bitjan nhe ŋuli guḻk-guḻkthun yumurrku' malanha ŋathawuy dhäkay-ŋamathinyaramirri, bala wekamana Godkunydja, märr nhuma yurru yakana meṉguma ŋula waŋgany yutjuwaḻany'tja rom. Yurru buku-dhumukthirrinydja nhuma ŋuli meṉgumanydja ŋunhiyina wal'ŋu dharrpalnha rom, dhuwalana maṉḏanha gam': Nhuma yurru nhäma ŋamathama bukmaknha yana yolŋu'-yulŋunhanydja bitjan mel-gurruṯu'mirriyirri, ga djäma dhunupa bukmakku, ga bitjandhiyi nhuma yurru märryu-ḏapmaraŋayi Godnhanydja. Yo, nhe yurru märraŋa muka ŋunhiyi dharrpalnydja rom malanha, ga yaka meṉguŋa yumurrku'nhanydja ŋunhi romnha malaŋunh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Godthunydja yurru nhumalanha Rom-dharraymirrinhanydja yolŋu'-yulŋunha dhä-ḏir'yun wirrkina yana. Nhumanydja yukurra guyaŋinyaramirri yanapi nhe be garrwar wal'ŋu. Nhuma ŋuli marrtji buku-ŋal'yunarawuylilinydja Buṉbulili, bala nhinanydja nhuma ŋuli yukurra ŋunhana yana wal'ŋu ḻatju'lili dhika nhinanharamirrililinydja, ga bitjan liŋgu nhuma ḏukṯukthirri yukurra yolŋu'-yulŋuwunydja, walala yurru waŋa märr-ŋal'yun nhumalaŋgu ŋunha dhukarrŋuranyd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yuwalk yana nhuma yurru marinydja märrama wakin. Nhumanydja dhuwala balanyara bitjan molu yolŋuwu, ŋunhi ŋuli yolŋuyu muŋdhu'-muŋdhundja marrtjinydja wawuna ŋuliwitjandhiyi molukurru. Yo, ŋunhi yurru ŋayi ŋunhiyi yolŋu galkithirrinydja nhumalaŋgala, ŋunhiyinydja bitjan ŋanya yurru ganaŋ'maramana, barrkuwatjkumana Godkalanydja, ŋuriŋi yätjthuna nhumalaŋgalay romdh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ayinydja wiripuŋuyu yolŋuyu Rom-marŋgikunharamirriyu waŋana ŋanya Djesunha bitjarra, “Way Marŋgikunharamirri, ŋunhi nhe ŋuli bitjandhinydja waŋa, ŋunhiyinydja nhe ŋanapurrunhana yukurra yätj-ḻakarama bitjandhiyi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 Djesunydja waŋana buku-wakmaraŋala bala nhanŋunydja bitjarra, “Yo, ga bitjandhi liŋgu ŋayinydja yurru Godthunydja nhumalanha Rom-marŋgikunharamirrinhanydja dhä-ḏir'yun, liŋgu nhumanydja ŋuli romnhanydja bathalakumana, bala ŋonuŋnha gurrunhan ŋunhimalayinydja ḏiltjilili yolŋuwalanydja walalaŋgala, yurru yakana nhuma yurru guŋga'yundja walalanha gänharawu ŋurikinydja ŋonuŋg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48 ]]></a:t>
            </a:r>
            <a:r>
              <a:rPr lang="en-US" b="1" sz="3000" spc="0" u="none">
                <a:solidFill>
                  <a:srgbClr val="000000">
                    <a:alpha val="100.00%"/>
                  </a:srgbClr>
                </a:solidFill>
                <a:latin typeface="Calibri"/>
              </a:rPr>
              <a:t><![CDATA[“Yo yuwalk yana yurru marinydja nhumalaŋgu marrtji biyapulnha wal'ŋu wakinnha yana. Nhumanydja djäma ŋuli ḻatju'kuma dhika wal'ŋu molunydja ŋuriki Godkalaŋumirriwunydja dhäwu'-ḻakaranharamirriwu walalaŋgu, yanapi nhuma ŋuli märr-ŋal'yun yukurra ŋurikiyi walalaŋgu, yurru ŋunhi dhäwu'-ḻakaranharamirrinydja walala yolŋu'-yulŋu bunhara murrkaykunhara nhumalaŋgalaŋuwuŋu märi'muwuŋuna walalaŋguŋu. Ga nhumanydja yukurra waŋa bitjanna, ‘Manymaknha ŋunhiyinydja. Murr'-muka walalanha bumara,’ bitjanna, yurru djämanydja nhuma ŋuli mathirranydja dhika dhapirrkkumana, ḻatju'kumana walalaŋg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Ŋurikiyina ŋayaŋuwu ŋunhi ŋayi Godkuna ḻiya-djambatjtja yäku yolŋu ŋunhi ŋäthilinydja be baman'tja waŋana bitjarra, ‘Ŋarra yurru walalaŋgala djuy'yun dhäwu'-ḻakaranharamirrinha ga bo'puyŋunha walalanha, yurru wiripu-guḻku'nhanydja walala yurru buma murrkay'kumana, ga wiripu-guḻku'nhanydja walala yurru ŋayaŋu-yätjkumana buma yuku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tha nhe yurru ŋanapurruŋgu wekama walu-ŋup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Yo, beŋuru ŋurruŋuru ŋunhi ŋurruthaŋala, yolŋu'-yulŋuyu ŋuli ŋunhi dhuwurr-ŋamakurru'mirrinhanydja yolŋunha walalanha bunha warray murrkay'kunha warray, ŋuliŋuruna dhäŋuru ŋunhi ŋanya Waypulnha bumara nhanukalay ŋayi gutha'mirriŋuyu, yana liŋgu-u-u ga dhiyaŋu-wala dhuwala ŋunhi nhumanydja murrkay'kuŋala bumara Djakarrayanhana ŋunhalana ŋunhi Godkalana Buṉbuŋura. Yo, guḻku' dhäwu'-ḻakaranharamirri yolŋu walala gulaŋ-waṉḏinanydja yukurrana, yurru nhumalanhanydja ŋayi yurru Godthunydja dhä-ḏir'yun, ŋunhi nhuma ŋuli yukurra dhiyaŋu-wala nhina; ŋayi yurru nhumalanha dhä-ḏir'yun ŋurikiy bukmakkalaŋuwuynha ŋunhi walala marrtjina murrmurryurruna nhanukala yäkuyu, beŋuru ŋurruŋuru ga dhiyaŋu-wala wapthu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 nhumalanhanydja yurru Rom-marŋgikunharamirrinhanydja walalanha Godthu wirrki yana dhä-ḏir'yun. Ŋunhi wiripu-guḻkuny'tja yolŋu walala ḏukṯuk muka marŋgithinyarawu Godku, yurru nhumanydja bitjarra djaw'yurruna ŋunhi gonydjiŋnha, bala dhaḻ'yurruna dhurrwarana ḏälkuŋala, märr yurru walala yakana gärri ga marŋgithirrinydja. Nhumapinydja dhuwala yaka gulŋiyina, bala nhuma yukurra ḏaḏawmaramana gulmaramana wiripu-guḻku'nhanydja ŋunhi walala yurru ḏukṯukthirri Godkunydja märr-yaraŋanaraw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54 ]]></a:t>
            </a:r>
            <a:r>
              <a:rPr lang="en-US" b="1" sz="3000" spc="0" u="none">
                <a:solidFill>
                  <a:srgbClr val="000000">
                    <a:alpha val="100.00%"/>
                  </a:srgbClr>
                </a:solidFill>
                <a:latin typeface="Calibri"/>
              </a:rPr>
              <a:t><![CDATA[Dhäŋuru ŋuliŋurunydja ŋayi Djesuyu gonha'yurruna ŋunhiyinydja wäŋanha, ga walalanydja Rom-marŋgikunharamirriyunydja ŋuriŋinydja ga Rom-dharraymirriyunydja walalay yukurrana ŋarrtjurrunana dhikana yätjkuŋalana ŋanya. Ŋuliŋuru dhäŋuru walala ŋanya yukurrana bitjarra liŋgu dhä-wirrka'yurrunana, yana walala yukurrana bawa'-nherrara warku'yurruna manapara ŋunhiyinydja, liŋgu walala yukurrana ŋunhiyinydja ŋayan'tharranana bitjarrayinydja, märr walala yurru maḻŋ'marama ŋula nhä yätj nhanukal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äy-ḻakaraŋa ŋanapurruŋgu yätjpuynydja dhuwurrwuy,liŋgu ŋanapurru ŋuli bäy-ḻakarama ŋuriki yolŋuwuŋunhi ŋanapurrunha ŋayi ŋuli yukurra ŋayaŋu-yätjkuma.Ga yaka ŋanapurrunha gäŋa ḏällili romlili gatjarr'yunarawu.’ Ga bitjan nhuma yurru bukumirriyam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Djesu waŋa nhanukalaŋuwala ḻundu'mirriŋuwala walalaŋgala bitjan, “Ŋuli balaŋu nhe marrtji bala nhokalaŋuwala ḻundu'mirriŋuwala wäŋalili dhika djeḏanydja, ga waŋi nhanukala ŋula biyaku, ‘Way ḻundu! Ŋayaŋay' ŋarrakala wekaŋa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ḻundu'mirriŋu ŋunha ŋarraku bunana beŋuru barrkuŋuru wäŋaŋuru, ga ŋarranydja dhuwala ŋula nhämiriwnha, ŋayaŋay'miriw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li nhe yurru bitjandhiyinydja waŋa, ga nhaltjanna ŋayi yurru ŋunhiyi ḻundu'mirriŋunydja nhuŋu waŋa lilinydja buku-wakmarama?... ‘Gatjala, waṉḏiyana,’ bitjanna? ‘Yaka ŋarranha yakurr-yirr'yurra, bili ŋarra ga ŋarraku djamarrkuḻiny'tja dhuwala yakurrmirrina ŋorra'-ŋurra marrtji. Ŋarranydja yurru yakana gaŋgathirri ga wekama nhuŋu.’ Bitjan ŋayi yurru ŋunhiyi ḻundu'mirriŋunydja nhuŋu waŋa?]]></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2026-05-20T12:15:22Z</dcterms:created>
  <dcterms:modified xsi:type="dcterms:W3CDTF">2026-05-20T12:15:22Z</dcterms:modified>
  <dc:title>Bible.com.au: Luk 11:1-54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