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presProps" Target="presProps.xml"/>
  <Relationship Id="rId81" Type="http://schemas.openxmlformats.org/officeDocument/2006/relationships/viewProps" Target="viewProps.xml"/>
  <Relationship Id="rId8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Djakarrayayunydja yukurrana djäma mukthurruna yana ŋunhiliyi bäyma djinawa', ga dhunupana Godku dhäwu'mirrinydja djiwarr'wuynydja yolŋu maḻŋ'thurrunana, ŋayi yukurrana dhärrananydja galki ŋunhiliyi barŋŋura, ŋunhi ŋayi marrtjina ŋawulul buŋgan bäw' gaŋgath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Djakarrayayu nhäŋalanydja ŋanya, bala wirrkina dhika galyurrunanydja barrarinana manap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ŋunhi djiwarr'wuynydja yolŋu waŋana bitjarra, “Way Djakarraya, yaka nhe barrariya,” bitjarra. “Godthunydja nhokuŋu liŋgu ŋäkula bukumirriyanharawuynydja, bala yurru miyalkthunydja nhokala yothu'nhana nhuŋu gäma, gäthu'mirriŋunha ḏarramunha, ga yäkunydja nhe yurru ŋanya nherraṉ Djon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yi yurru dhawal-wuyaŋirrinydja ŋunhiyi yothuny'tja, bala nhenydja yurru märr-ŋamathirrina goŋmirriyirrina dhika wal'ŋu, ga bitjandhi bili walala yurru guḻku' yolŋu'-yulŋunydja waŋa murr'-muka bitjandja ŋuriki yothuwu ŋunhi ŋayi yurru dhawal-wuyaŋ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hu yurru ŋanya ḻakarama dharrpal-ḻakarama, liŋgu ŋayinydja yurru ŋunhiyinydja yothu nhina yukurra nhanŋuwuynha Gunhu'wuna yana. Ŋayi yurru yaka ḻuka ŋula leŋumirrinydja gapu, ga beŋuru bili dhawal-wuyaŋinyaraŋuru Gunhu'walanydja Garrkuḻukthu Birrimbirryu yurru yukurra gämana ŋan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nhokala gäthu'mirriŋuyunydja yurru ḻakaramana yukurra Gunhu'wu dhäruktja ŋurikina walalaŋgu yolŋu'-yulŋuwu ŋunhi walala Yitjuralwala yarraṯaŋuru, bala yurru guḻku'na ŋula nhämunha'na bilyun ŋulaŋuru yätjŋurunydja, bala Garraywalana roŋiyirriyi, liŋgu ŋayi muka ŋunhi Waŋarrnydj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nydja yurru marrtji ŋäthili dhukarr-yäkthun Garraywu, bitjan ŋayaŋu-dhunupakuma yolŋu'-yulŋunha. Ŋayi yurru waŋa yukurra ḻakaramanydja Gunhu'wala yana ganydjarrkurrunydja, ŋuriŋiyi bili yana ganydjarryu ŋunhi dhäwu'-gänharamirriyu Yelatjayu yukurrana gäŋala be ŋäthili wal'ŋu, bala walalanydja yurru bäpa'mirriŋuyu walalay ŋäma dhäruknha ŋanya, bala bilyundja, bala märr-ŋamathirrina yurru walalaŋgalayŋuwu ŋunhi yumurrku'wuna. Ga bitjandhi liŋgu walala yurru ŋunhiyi dhäruk-märranhamiriwnydja walala bilyundhi, bala guyaŋirrina walala yurru dhunupana, bitjanna bitjan ŋuli dhuwurr-dhunupamirriyu guyaŋirri yukurra. Yo, ŋayi yurru nhokala ŋunhi gäthu'mirriŋuyu waŋanydja Gunhu'wala yana ganydjarrkurru, bitjan yolŋu'-yulŋunha ŋayi yurru ŋäthilimirriyama yukurra ŋurikinydja ŋunhi ŋayi yurru Garray buna.” Ga bitjarra ŋayi ḻakaraŋalanydja yukurrana Djakarrayawu, ŋuriŋiyi Gunhu'wala dhäwu'mirriy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akarrayayunydja waŋana dhä-wirrka'yurruna ŋunhi dhäwu'mirrinhanydja bitjarrana, “Nhaltjanna dhika ŋarra yurru marŋgithirrinydja, ŋunhi yurru maḻŋ'thun yuwalktja dhuwalayi?... liŋgu ŋarranydja dhuwala worruŋuna, ga ŋarraku miyalk balanyarayi bili yana worruŋ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nydja dhäwu'mirrinydja bitjarra warray waŋana, “Ŋarranydja dhuwala yäku ŋunhiyi Gaypurul, ga dhärranydja ŋarra ŋuli Gunhu'wala ŋunhala wäŋaŋura, gumurrŋura nhanukala. Ŋayi muka ŋarranhanydja djuy'yurruna lili nhokalanydja, ga gäŋala ŋarra dhuwalayi manymak dhäwu' beŋuruyi muka Gunhu'w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nhenydja yaka warray ŋarrakala märr-yuwalkthina dhärukthu, bala nhe yurru dhuwala dhärukmiriwyirrina yulŋunydja, yakana nhe yurru waŋa waŋgany ŋula dhäruk, yana liŋgu ga dhuwalayi yurru maḻŋ'thun rumbalthirri.” Ga bitjarrayina ŋayi dhäwu'mirriyu ŋunhiyi ḻakaraŋalanydja nhanukala Djakarray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nhaltjan ŋarra marŋgithirri ŋarrapi dhäw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Ga walala ŋunhi wiripu-gulkuny'tja yolŋu'-yulŋu marrtjina dhärra'-dharrana warraŋul, galkurruna nhanŋu walala dhukarr-nhäŋala yukurrana, yurru ŋayinydja bäyŋu warray wadutjanydja walmana. Bala walalanydja guyaŋinana, “Nhäku warray ŋayi dhika weyindja mukthurruna? Mak ŋayi dhika rakunydhinana gonha ŋunhayina ŋärra'ŋurana.” Mukthurruna yana walala yukurrana galkurruna nhanŋu, yana liŋgu ga bunana ŋayi. Nhäŋalana walala ŋanya, ŋayi marrtjina dhawaṯthurruna lili ŋuliŋuruyi, yurru yakana ŋula dhäruktja ŋayi waŋana, yana goŋdhuna waŋganydhuna bitjarra. Bala walala dharaŋarana yana, ŋunhi maḻŋ'thurruna nhanukala ŋula nhä ŋunhili djinawa' ŋärr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yi Djakarrayayunydja mukthurruna yana yukurrana warkthurruna ŋunhiliyi Buṉbuŋura Godkala, yana liŋgu ga djämamirri nhanŋu walu ŋunhi dhawar'yurruna, bala ŋayi roŋiyinana balayi nhanukiyingala wäŋali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weyin bala ŋayi miyalktja nhanŋu Litjipittja ŋunhi yothu'mirriyinana, yurru ŋayi yaka ḻakaraŋalanydja bukmakkalanydja, yana ŋayi nhinananydja yukurrana ḏämbumirri ŋaḻindi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uyaŋinanydja ŋayi yukurrana bitjarra, “Yo, Garraynydja ŋarraku liŋguna wuyurrunana. Ŋayi ŋarranha guŋga'yurruna, märr yurru ŋarra yothu'mirriyirri muka, märr yurru ŋarra yakana gora yolŋu'-yulŋuwunydja, liŋgu Garrayyu ŋunhi ŋayipi bitjarrayinydja djäma ŋarrakala,” ga bitjarra ŋayi ḻakaranhaminanydja Litjipit.Dhäwu'mirriyu gäŋala dhäwu' Merri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ŋulinyaramirriyuyi yana liŋgu, waŋgany miyalk yukurrana nhinana wiripuŋura wäŋaŋura yäkuŋura Natjurip, makarrŋuranydja Galali, yurru yäkunydja ŋayi ŋunhiyi miyalk Merri. Yo, Merrinydja ŋunhi wirrkuḻ ḻuni, yaka ŋayi ŋula ḏarramuwala ŋäthilinydja, yurru dhawu'mirrinydja ŋayi ŋunhiyi, nhanŋu Djotjipku yäkuwu, ŋunhi ŋayi yarraṯaŋurunydja Daypitkala, ŋurikala ŋunhi ŋayi baman'ŋuwuy Ŋurruŋu Buŋgaw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nhinanydja ŋayi yukurra Merrinydja, bala waŋganymirri ŋayi maḻŋ'thunna nhanukala, Gunhu'wu ŋunhi djiwarr'wuy dhäwu'mirri yäku Gaypurul, ga waŋanydja ŋayi nhanukala bitjanna, “Way Merri, ŋoy-ŋamathiyana nhiniyanydja, liŋgu Garraynydja dhuwala nhokala galki. Nhenydja dhuwala djarr'yunara Gunhu'wuŋu, liŋgu wirrki ŋayi yukurra nhuŋu märr-ŋamathirri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rru Merriyunydja guyaŋina ŋupara ŋunhiyi dhäruk. “Nhäku dhika ŋayi waŋananydja bitjarra ŋarraku?” bitjarra ŋayi Merriyu guyaŋ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äwu'mirrinydja ŋunhi waŋana bitjarra, “Merri, yaka nhe barrariya. Garraynydja nhuŋu yukurra mirithirri wokth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enydja yurru yothumirriyirrina, bala yurru yothunydja ŋunhi nhokuŋu dhawal-wuyaŋirrinydja ḏarramu, ga yäkunydja nhe ŋanya yurru nherraṉdja Djes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yinydja yurru ŋunhiyi biyapulnha wal'ŋu ŋurruŋu, ga walala yurru ŋanya ḻakaramanydja gäthu'mirriŋu Gunhu'wu, ŋuriki ŋunhi ŋayinydja biyapul wal'ŋu Waŋarr. Gunhu'yunydja Godthu ŋanya yurru nherraṉ ŋurruŋukumana, ga ŋayina yurru ŋunhi ŋurru-ḏawalaŋunydja Gunhu'walaŋuwu malawu yolŋu'-yulŋuwunydja, bitjanna bitjan nhanŋu märi'mu Giŋ Daypit be ŋäthili ba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guḻku'yunydja ŋuriŋinydja yolŋu'-yulŋuyu yukurrana wukirri dhäwu' Djesuwalaŋuwuy, ḻakaraŋala yukurrana ŋunhi nhaltjarra ŋanapurruŋgala dhiyala maḻŋ'thurruna. Yo, wiripu-guḻku'yu yolŋuyu walalay ŋunhiyi nhäŋalanydja walalaŋgalay walala maŋutjiyu, bala walala yukurrana ḻakaraŋalana ŋanapurruŋgala, ga ŋuriŋiyi walalay ŋunhi walalaŋgala djäkalili ŋayi Godthu wekaŋala nhanŋuway ŋayi dhäruktja, walalana baḻaka'yunmaraŋala ŋunhiyi dhäwuny'tja birrka'mirrililina, bala guḻku'yuna yolŋuyu walalay wukirrinydja yukurrana djorra'lil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bitjanarawuna liŋguwuna ŋayinydja yurru ŋunhi ŋurruŋu ŋurikinydja malawu ŋunhi walala Djaykupkuŋu mala-wunhara, ga yakana yurru dhawar'yun nhanŋu rom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Merrinydja buku-ḏuwaṯthurruna dhäwu'mirriwala ŋurikala bitjarra, “Nhaltjan dhika yurru ŋarra yothumirriyirrinydja?... liŋgu ŋarranydja dhuwala ḏarramumiriw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dhäwu'mirriyunydja ŋuriŋiyi buku-ruŋinyamaraŋala dhäruk nhanŋu bitjarra, “Godkala Garrkuḻukthu Birrimbirryu nhuna yurru gäma yukurra, ga ganydjarryunydja ŋunhi Gunhu'wala yana yurru nhuna monyguma ḻiw'marama, ga balakurru-witjandhina nhokuŋu yothuny'tja yurru dhawal-wuyaŋirri. Ŋayinydja yurru ŋunhi garrkuḻuk yana ŋula nhämiriw, ganaŋ'thun yukurra, gäthu'mirriŋunydja nhanŋuway Gunhu'wu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uyaŋiya nhuŋuway gurruṯu'mirrinha yäkunha Litjipitnha. Ŋayinydja ŋunhanydja worruŋu miyalk, yurru dhalwaŋiny' ŋunhi ŋayi miyalk ŋäthilinydja. Guyaŋiya ŋanya, liŋgu dhiyaŋunydja-wala ŋayinydja ŋunha yothu'mirrina, yurru waŋgany-rulu ga waŋgany bäythinyara ŋaḻindinydja ŋurukuyi yothu'wunydja ŋunha ŋayi yukurra gä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äyŋuna ŋula ḏäl Gunhu'wunydja Godku djämawu; nhä malanha dhäruktja ŋayi yurru waŋa, maḻŋ'thunna yurru warraŋulthirrina yanana.” Ga bitjarra ŋunhi dhäwu'mirri waŋananydja Merriwal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Merrinydja waŋana buku-wakmaraŋala yoraŋala bitjarra, “Dhuwalana ŋarranydja. Ŋarranydja dhuwala nhanŋuway yana Garraywu. Garrayyu yurru ŋayipi djäma yukurra ŋarrakalanydja bitjandhiyinydja bitjarra nhe ŋarraku dhäruk ḻakaraŋala.” Bitjarra ŋayi ḻakaranhaminanydja Merri. Bala dhäwu'mirriyu ŋunhi gonha'yurrunana ŋanya Merrinha.Merriyu withiyara marrtjina Litjipit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Ga dhurrwaraŋuru ŋuliŋuruyi gathuŋumirri Merriyu guyaŋina bitjarra, “Ŋarra yurru marrtji bay'... märr ŋilinyu yurru waŋanhamirri, Litjipit.” Bala ŋayi gaŋgathina, bala marrtjinana-wala waḏutjana yana. Yurru Litjipittja ga dhuway'mirriŋu nhanŋu Djakarrayanydja nhinanha ŋuli yukurranha buku'-bukuŋura wäŋaŋuranydja, makarrŋura Djudiya, bala marrtjinanydja ŋayi ŋunhimalayina Merri, bala yana bunanana Litjipitku. Gärrinanydja ŋayi bala'lili djinawa'lilinydja, bala yana maṉḏa gumurr-bunanham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unhi ŋayi ŋäkula Litjipitthu Merrinha rirrakaynydja, bala nhanŋu Litjipitku yothuny'tja djinawa' guḻunŋuranydja bilyurrunana, bala ŋayaŋuna ŋunha nhanŋu dhaŋaŋdhina Gunhu'wala Garrkuḻukthuna Birrimbirry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yana ŋayi mirithinana waŋana ḻakaraŋalanydja Litjipitthu, bitjarra gam' ŋayi ḻakaraŋalanydja Merriwala.“Nhenydja dhuwala djarr'yunara Gunhu'wuŋu, ŋulaŋuru wiripu-guḻku'walanydja miyalkkala walalaŋgala;Nhokala ŋayi yukurra biyapulnydja wal'ŋu marrkapthun,Ga bitjandhiyi bili ŋayi yukurra marrkapthundhi ŋuriki yothu'wunydja nhokalayŋuwu guḻunbuywu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henydja dhuwala ŋäṉḏi'mirriŋu ŋarrakalaŋuwu Garraywuna;Nhäku warray nhe marrtjina lilinydja ŋarrakalanydja,ŋunhi ŋarranydja dhuwala gali'wuy warray miyalk,balanyara warray bitjan wiripu-guḻku' miyalk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rrapinydja yukurrana ḻarruŋalana bitjarrana, yaw'yurrunana manapara ŋurikiyi dhäwu'wu, ga dhä-wirrka'yurruna ŋarra ŋunhinhana yolŋu'-yulŋunha ŋunhi walala marŋgimirri gal'ŋu; walalanydja ḻakaraŋala ŋarrakala yuwalkŋuna wal'ŋu dhäwu', bala ŋarra guyaŋina bitjarrana, ŋarra yurru wukirrina yana dhuwalayi dhäwu', ḻakarama yurru ŋarra ŋulaŋuru liŋgu ŋurruŋuru, ga-ga-ga-ga-ga bitjanna bala yurru, märr nhenydja yurru ŋurruŋu Dhiyapala marŋgiyirrina yuwalkkunydja dhäwu'wu. Ga dhuwalana ŋunhi dhäwuny'tja gam'.Dhäwu'mirriyu gäŋala dhäwu' Djakarraya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Ŋarranydja dhuwala mirithina goŋmirriyinanydja bay' nhokala,ga ŋuriŋiyi liŋgu ŋunhi ŋarra ŋäkula nhuna rirrakaynydja,bala yothunydja dhuwala guḻunŋuranydja ŋarrakala wapthurrunana,bitjarra goŋmirriyina nhuŋuna ŋa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unhu'yunydja nhuna yukurra yurru gäma ḻatju'kuma dhika wal'ŋu,liŋgu wirrkina yana nhenydja ŋanya yukurra märr-yuwalkthirrinydja,Yuwalk yana Garrayyunydja yurru djämana-walabitjandhiyi bitjarra ŋayi nhuŋu dhawu'mirriyaŋala.“Ga bitjarrayina ŋayi Litjipitthu ḻakaraŋalanydja Merriwala.Merri wokthurruna manikayyu manapara Garrayw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Merrinydja waŋana goŋmirriyinana bitjarra,“Wirrki yana ŋarra wal'ŋu wokthundja yukurra Garraywu,ḻakarama ŋanya yäkunydja bathala wal'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Ŋayaŋunydja ŋarra yukurra yiŋgathirrina dhika wal'ŋu goŋmirriyirrina,liŋgu Godtja ŋarraku walŋakunharamirri Garr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arranydja dhuwala gali'wuy yolŋu, yaka ŋarra dharrpal,yurru ŋayipi Gunhu'yu nhäŋala ŋarranhanydja nhanŋuway djämamirrinhanydja,bala mel-wuyurrunana ŋayi ŋarraku.Ga dhipuŋurunydja-wala dhäŋuru yukurra yurru yolŋu'-yulŋuyu guyaŋirrina ŋarranha,ḻakarama yurru ŋarranhanydja maŋutji-yunupayanhara Godkuŋunabitjanna, bitjanna liŋguna yukurra yurru gupaḏalnha-wal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ŋgu yuwalk yana Godthunydja ŋarranha guŋga'yurruna,djämanydja ŋayi mirithirri wal'ŋu bathala ŋarrakala,ga yäkunydja ŋayi ŋunhi garrkuḻuk wal'ŋu nhämiriw ya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ayinydja ŋunhi mel-wuyunaramirri ŋurikinydja yolŋu'-yulŋuwu ŋunhi walala ŋuli rom-wiyaṉiyirri nhanŋu;walala ga walalaŋguŋu ŋunhi mala-wunharanydja yurru nhina yukurra nhanukalana djäkaŋura, bitjanna liŋgu gupaḏalnha-wal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Ŋayinydja ŋunhi waŋarr wal'ŋu ganydjarr-ḏumurru yana,ŋilimurrunha ŋayi guŋga'yurrunanydja ŋuriŋina nhanukalay ŋayi ganydjarryuna,Ga gukuŋala ŋayi waṉḏinyamaraŋala ŋunhinhanydja yolŋu'-yulŋunha ŋunhi walala ŋuli ḻakaranhamirri be walala bathalamirr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iripunydja ŋuli yolŋu'-yulŋu garrwar-ḻakaranhamirri, liŋgu walala be ŋurru'-ŋurruŋu buŋgawamirri,yurru ŋayi Godthunydja walalanha nyilŋ'maraŋala, ŋoylili warray yutjuwaḻa'kuŋala;Ga garrwarkuŋalanydja ŋayi ŋunhinhana ŋurruwuykmirrinhana ga goŋmiriwŋurana ŋunhi yolŋu'-yulŋunh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Ŋayi maranhu-wekaŋalanydja ŋunhinhana yolŋu'-yulŋunha ŋunhi walala ŋuli marrya'yirri ŋula nhäku ŋamakurru'wunydja,ga djuy'yurruna ŋayi ḻukunydjamirrinhanydja walalanha yänana-wala, dhäparknh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linyaramirriyunydja ŋunhi ŋayi yukurrana Yirit yäku nhinana ŋurruŋu buŋgawa Djudiyawu ŋarakawu wäŋawu, waŋgany ḏarramu yukurrana nhinana yäku Djakarraya, yurru ḏalkarra'mirri ŋayi ŋunhi yolŋunydja Garraywu, beŋuru yarraṯaŋurunydja Wapayawala. Ga dhäykanydja nhanŋu Djakarrayawu yäku Litjipit, yurru ŋayi miyalktja ŋunhi balanyarayi liŋgu ḏalkarra'mirriwala miṯtjiwala, Yärungala yarraṯaŋur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Ŋayi guŋga'yurruna ŋilimurrunhanydja nhanŋu djämamirrinha walalanha Yitjuralpuyŋunhanydja bäpurru'nha;mel-wuyurrunana ŋayi yukurrana ŋilimurruŋg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liŋgu ŋayi guyaŋirri yukurra ŋunhiyi dhawu' ŋunhi ŋayi wekaŋala be ŋäthili ŋilimurruŋgalaŋuwala märi'muwala Yipurayimgala;ŋayi yurru djäka yukurra ŋilimurruŋgu Yipurayimgalaŋuwu mala-wunharawu,ḻatju'kuma dhika wal'ŋu gäma yurru yukurra, ga bitjan liŋgu yurr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ŋayi Merrinydja nhinanana yukurrana ŋunhilina bäyma Litjipitkalana wäŋaŋura, yana liŋgu ga ḻurrkun' ŋaḻindi djuḻkthurruna, bala ŋayi roŋiyinana balayi nhanukiyingalaynha wäŋalili.Djon ŋunhi dhawal-wuyaŋi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ŋulinyaramirriyunydjayi walu galkithinana Litjipitkalaŋuwu ŋunhi yothu'wuna, bala yothuny'tja ŋunhi nhanŋu dhawal-wuyaŋinana ḏarram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ala nhanŋu Litjipitku gurruṯu'mirrinydja walala ga ḻundu'mirriŋu walala galkiwuynydja märr-yiŋgathinana ga goŋmirriyinana nhanukala, liŋgu walala dhäwu'na ŋäkula ŋunhi nhaltjarra Garrayyu nhanŋu mirithirri ŋamakurru' djäm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Ga ŋunhi waŋgany-rulu' ga märrma' bäythinyara munha djuḻkthurruna ŋurikiyi yothu'wu, bala walala gäŋalana ŋanya mim'pumirriyanharawu mitthunarawuna, liŋgu ŋayi ŋunhiyi yothu beŋuru malaŋuru Yitjuralwalana, Gunhu'wuna miṯtji.Bala walala gurruṯu'mirrinydja walala waŋana bitjarrana, “Ŋanapurru yurru yäkunydja ŋanya nherraṉ Djakarraya ŋi, nhanukalaŋuwala bäpa'mirriŋuwala yäk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Yurru nhanŋu ŋäṉḏi'mirriŋunydja Litjipittja waŋana yaka'yurruna. “Yaka,” bitjarra. “Yäkunydja ŋayi yurru dhuwala Djon,” bitjarr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Nhäku warray?” bitjarra walala gurruṯu'mirriyunydja dhä-wirrka'yurruna. “Bäyŋu warray dhika nhuma-bapurruny'tja yolŋu yäku balanyaray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walala dhä-wirrka'yurruna ŋanya Djakarrayanhana, goŋdhu yana bitjarra, “Yolnha nhenydja yurru yäku nherraṉ dhuwala nhuŋuway yothu'nhanydja?” bitjarr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ala yana ŋayinydja dhärukmiriwyuna märraŋala djorra' ga wukirriwuy, bala yana ŋayi wukirrina ŋanya yäkuna, bitjarra gam', “Dhuwala ŋayi yäkunydja Djon,” bitjarra.Bala walalanydja marrtjina bukmak yana yolŋu'-yulŋunydja ṉirryunmina ŋäku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aṉḏanydja ŋunhiyi Djakarrayanydja ga miyalktja nhanŋu yukurrana nhinana dhuwurr-ŋamakuḻi' maṉḏa; bitjanna liŋgu maṉḏa ŋuli Godkunydja rom ŋayathanha yukurranh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Ga ŋulinyaramirriyunayi liŋgu ŋayi Djakarraya biyapulnydja waŋana, dhäruknha maḻŋ'thurruna, bala ŋayi marrtjina wokthurrunana mirithinana wal'ŋu Gunhu'w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walala yolŋu'-yulŋuyunydja ŋäkulanydja borrk-barrarinana, ga dhäwuny'tja ŋurikiyi baḻaka'yurrunana, ḻiw'maraŋala buku'-bukukurruna wäŋakurru ŋunhiliyi Djudiya, yana liŋgu ga bukmakthu yolŋu'-yulŋuyu ŋäkulan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ala walala ḻiyalilina ŋal'maraŋala, ga guyaŋinanydja walala yukurrana bitjarrana, “Nhä mak dhuwala yothuny'tja yurru gurarrthirri? Nhäyinyara mak ŋayi yurru ḏarramunydja? Nhä mak ŋayi yurru djämanydja?” bitjarra walala yolŋu'-yulŋuyu guyaŋinanydja, liŋgu walala marŋgithinana, ga dharaŋara ŋunhi ŋayi ŋunhiyi yothu Garraywalana goŋŋuranydja.Djakarrayayu ḻakaraŋala Gunhu'wu dhäruk manikaykurr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ŋayi Djakarraya, bäpa'mirriŋu ŋurikiyi yothuwu Djongu ŋayaŋu dhaŋaŋdhinana Garrkuḻukthuna ŋuriŋiyi Gunhu'wala Birrimbirryu Walŋayuna, bala yana ŋayi dhäruktja waŋananydja Gunhu'wuŋuna wekanhara, ga bitjarrana ŋayi Djakarrayayu ḻakaraŋalanydj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Ŋilimurru wokthunna go Garraywu Yitjuralwalaŋunydja Godku Waŋarrwu;Go ŋilimurru buku-ŋal'yunna nhanŋu,liŋgu ŋayi withiyara lili ŋilimurrunha,bala guŋga'yurrunana ŋayi ŋilimurrunha nhanŋuwaynha miṯtjinha;ŋayi ŋilimurrunha walŋakuŋalanydja goŋŋuru ŋulaŋuru miriŋuwalanydja ŋunh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Ŋayi ŋilimurruŋgu djuy'yurruna ŋunhi walŋakunharamirrinhanydja ḏälnhanydja wal'ŋu;Dhawal-wuyaŋinanydja ŋayi ŋunhiyi ŋulaŋuru Daypitkala yarraṯaŋuru,yurru ŋayi Daypittja ŋunhi nhanŋu djämamirri warr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Ŋäthili baman'tja God waŋana ŋuliwitjarradhäwu'-gänharamirriwala yolŋuwala walalaŋgala, dhawu'-nherraranydja ŋayi ŋunhi bitjarr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Ŋarranydja yurru nhumalaŋgu walŋakuma märrama ŋulaŋurunydja miriŋuwala,ŋurikalanydja ŋunhi walala nhumalaŋgu yukurra nyinyaŋdhun;yakana yurru walala biyapulnydja ŋayathama yukurra nhumalanha walalaŋgalay goŋdh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Ŋarranydja yurru nhumalaŋgu mel-wuyunna,bala guŋga'yunna ŋarra yurru nhumalanha,bitjan yana liŋgu bitjarra ŋarra dhawu'-nherrara nhumalaŋgalaŋuwala märi'muwala walalaŋgala.Ŋarra yurru guyaŋirri ŋunhi dhawu' ŋunhi ŋarra gurrunhara nhumalaŋgu be baman' ŋäthil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Yo, Godthu yana ŋayipi dhawu'-nherraranydja ŋilimurruŋgu märi'munhanydja Yipurayimnha,ga ŋuriŋiyi nhanukalayi ŋayi yäkuyunydja, ŋayi dhäruktja wuṉḏaŋarrkuŋalana yana ŋunh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bäyŋuna maṉḏaku ŋula waŋgany yothuny'tja, liŋgu miyalktja ŋunhi dhalwaŋiny'nha yothu'miriwnh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Ŋayi dhawu'-nherraranydja ŋayi yurru walŋakuma ŋilimurrunha goŋŋuru ŋulaŋuru miriŋuwala,märr yurru ŋilimurru buku-ŋal'yun yukurra waŋganygu nhanŋuway,ga djäma yukurra yurru nhanŋu barrarimiriwnha nhämiriwnha;]]></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Ŋilimurru yurru nhina yukurra ḏarrtjalk wal'ŋu ga ŋamakurru' yana,nhanŋuway yana yolŋu walala gupaḏalnha-wal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Ga nhenydja ŋarraku gäthu'mirriŋunydja, nhe yurru dhäwu'-ḻakaranharamirrina ŋurukuna Waŋarrwu ŋunhi ŋayi garrwar wal'ŋu biyapul.Nhe yurru marrtji ŋathil'yundja Garraywalanydja,bala djäma ŋäthilimirriyamana gatjaḻnha nhanŋu.]]></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Nhe yurru marŋgi-wekamanydja yolŋu'-yulŋunhanydja nhanŋu,ŋäthilimirriyama yurru ŋunha ŋayaŋu walalaŋgu,märr yurru ŋayi Garrayyunydja walalanha walŋakumana,ŋuriŋina ŋunhi ŋayi yurru bäy-ḻakarama walalaŋgu yätjpuy.]]></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Ŋilimurruŋgunydja dhuwala Waŋarr God mel-wuyunaramirri warray,wirrki yana ŋayi märr-ŋamathirrinydja yukurra ŋilimurruŋgu.Galki yurru walunydja dhuwala djaḏaw'yun ŋilimurruŋgu yuṯana,liŋgu Garraynydja ŋunhi Walŋakunharamirrinydja yurru bunana ŋulaŋuru djiwarr'ŋurunydj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Bala djarraṯawun'thunydja ŋunhi nhanukala yurru räkukumana dhuwala munathany'tja wäŋanha;ŋayi yurru walŋakuma ŋunhinhanydja yolŋunha walalanha ŋunhi walala yukurra nhina bukumunha'ŋura romŋura,ŋunhinhanydja walalanha ŋunhi walala yukurra bitjan liŋgu barrarirri nhina ŋuruku rakunygu.Yuwalkkuma yana ŋayi yurru ŋilimurrunha gäma ŋurru-warryundja,märr yurru ŋilimurru marrtji yukurra ŋuliwitjan ŋayaŋu-yal'yunarakurrunydja dhukarrkurru.” Ga bitjarra ŋayi Djakarraya waŋananydja yukurrana ḻakaraŋala Gunhu'wu dhäruktja.Djon yindithinana ŋuthara]]></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Bala ŋayi ŋunhiyi yothu yäku Djon ŋuthara yindithinana, ŋayaŋunydja nhanŋu walŋa yana dhika bira'yunara. Bala ŋayi marrtjina ŋanhdharklilina wäŋalili wiraŋlilina, bala nhinanana yukurrana ŋunhiliyina, yana liŋgu ga walu nhanŋu galkithina, ŋurikina ŋunhi ŋayi yurru milkunharamirrina ŋanyapinyay ŋayi Yitjuralwala bäpurru'wala yolŋu'-yulŋuwala.]]></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 bitjanna bili walala ḏalkarra'mirriyu walalay ŋuli yukurra djämanydja ŋunhiliyi Gunhu'wala Buṉbuŋuranydja, ga bitjanna walala ŋuli djämanydja gam': Waŋgany ŋuli yolŋu ḏalkarra'mirri gulŋiyirri djinawa'lilina Buṉbulili, gäma marrtji ŋayi ŋuli buŋgan bäwny'tja, bala djalkthunna ŋunhiwala gurthalilina, ŋunhi ŋuli yukurra bitjan liŋgu nhära ŋunhiliyi barŋŋura yutjuwaḻa'ŋura, bala ŋuli buŋgandja ḻatju'thirrina dhikana gaŋgathirri ŋawululny'tja bala Gunhu'wuna.Ga waŋganydhunydja waluyu Djakarrayanhana djarr'yurruna, ŋayina yurru gäma buŋgan bäw' balayi bathanarawu, liŋgu ŋunhiyinydja nhanŋu walu ŋuriki dharrpalwuna djämawu. Bala ŋayi gärrinanydja marrtji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djämana ŋayi yukurrana ŋunhili djinawa'na, ŋulinyaramirriyu yana liŋgu ŋunhi walala wiripu-guḻkuny'tja yolŋu'-yulŋu yukurrana dhärra'-dharrana warraŋul Buṉbuŋura, bukumirriyaŋala yukurrana.]]></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2026-06-24T15:35:57Z</dcterms:created>
  <dcterms:modified xsi:type="dcterms:W3CDTF">2026-06-24T15:35:57Z</dcterms:modified>
  <dc:title>Bible.com.au: Luk 1:1-80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