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presProps" Target="presProps.xml"/>
  <Relationship Id="rId11" Type="http://schemas.openxmlformats.org/officeDocument/2006/relationships/viewProps" Target="viewProps.xml"/>
  <Relationship Id="rId1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952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Buku-ŋal'yunarawuynha rom 4: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Ḻakarama yukurra yolŋunha nhaltjan nhanŋu yurru bäy-ḻakarama ŋurikiy ŋunhi ŋayi djäma yätj märr-wawu4:1-35 (Offerings for unintentional si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2 ]]></a:t>
            </a:r>
            <a:r>
              <a:rPr lang="en-US" b="1" sz="3000" spc="0" u="none">
                <a:solidFill>
                  <a:srgbClr val="000000">
                    <a:alpha val="100.00%"/>
                  </a:srgbClr>
                </a:solidFill>
                <a:latin typeface="Calibri"/>
              </a:rPr>
              <a:t><![CDATA[“Ga ŋuli yurru yolŋuyu djäma ŋula nhä yätj märr-wawunydja yana, ŋayi yurru ŋuriŋiyinydjayi yolŋuyu gäma wäyinnha Garraywalana Buṉbulili, märr yurru ŋuriŋi wäyingalanydja gulaŋ-waṉḏinyarayu nhanŋu yätjtja buwayakkumana ŋäkirrmaramana. Mak ŋayi yurru gäma buliki, mak bembi mak nanikut, yurru ḻatju' wal'ŋu yana buyuwuyu'mirri ŋula nhämiriw wäyin ŋayi yurru gämanydja, märr nhanŋu yurru ŋurikiynydja buku-dhumukthinyarawuynydja yätjpuy ŋäkirrmaramana yana.Yo, ŋuli ŋayi yurru ŋunhi ḏalkarra'mirri yolŋu, ŋurruŋu wal'ŋu ŋayipi dhuwurr-yätjthirri, ŋayinydja yurru bitjandhi yana liŋgu gämayi wäyin yuṯa wal'ŋu yana. Yana ŋayi yurru goŋ-ŋal'yunna ŋurikala wäyingalanydja muḻkurrlili, bala bumana yana ŋunhi wäyinnhanydja, bala gäma gulaŋdja djinawa'lilina ŋunhana wal'ŋu, ga ŋunhiyi maŋguny'tja ŋayi yurru bikpikthunna ŋunhiwala dhaliyarra'lili ŋunhi ŋuli yukurra buŋgan bäw' gaŋgathirri ŋuliŋuruyi bala Godku. Bala ŋayi yurru rumbalnydja ŋunhiyi wäyinnha bathan warraŋulnha wäŋaŋurana, ŋayi yurru wäyindja ŋunhiyi burakirri dharapulŋura ŋurikala ḏalkarra'mirriwalana yolŋuwala, märr yurru ŋayi Garraynydja yakana ŋaramurryirri yolŋu'-yulŋuwunydja bukmakkunydja ŋuriki Yitjuralpuyŋuwunyd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21 ]]></a:t>
            </a:r>
            <a:r>
              <a:rPr lang="en-US" b="1" sz="3000" spc="0" u="none">
                <a:solidFill>
                  <a:srgbClr val="000000">
                    <a:alpha val="100.00%"/>
                  </a:srgbClr>
                </a:solidFill>
                <a:latin typeface="Calibri"/>
              </a:rPr>
              <a:t><![CDATA[Ga ŋunhi walala yurru bukmakthu ŋuriŋi wal'ŋu Yitjuralpuyŋuyu miṯtjiyu djäma yätjtja rom märr-wawunydja yana, dhunupana yana walala yurru ŋuriŋinydja walalay bukmakthu miṯtjiyu gäma wäyinnha buliki märr-yuṯa, ga ŋunhiyi walala ŋurru'-ŋurruŋunydja yurru goŋ-ŋal'yun ŋurikala wäyingala muḻkurrlilinydja, bala yurru bumana. Ga dhunupana ŋayi yurru ḏalkarra'mirriyunydja gäma gulaŋdja djinawa'lilina wal'ŋu buṉbulili, bala walala yurru bikpikthunna ŋunhiwala dhaliyarra'lilina, ŋunhi ŋuli yukurra buŋgan bäw' gaŋgathirri ŋuliŋuruyi bala Godku, bala ŋayi yurru rumbalnydja ŋunhiyi wäyinnha bathan wäŋaŋurana warraŋulnha, märr yurru ŋuriki yolŋuwunydja walalaŋgu yätjtja warrpam'nha ŋäkirrmarama ŋuriŋiyinayi maŋgu'-waṉḏinyarayu wäyingal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6 ]]></a:t>
            </a:r>
            <a:r>
              <a:rPr lang="en-US" b="1" sz="3000" spc="0" u="none">
                <a:solidFill>
                  <a:srgbClr val="000000">
                    <a:alpha val="100.00%"/>
                  </a:srgbClr>
                </a:solidFill>
                <a:latin typeface="Calibri"/>
              </a:rPr>
              <a:t><![CDATA[Ga ŋuli yurru buŋgawa wal'ŋu yolŋu yätjthirri, märr-wawu ŋayi yurru djäma ŋula nhä yätj, ŋayinydja yurru bitjandhi yana liŋgu gämayi wäyin, märr yurru wäyindja ŋunhiyi burakirri nhanukala ŋurikala buŋgawawala yolŋuwala dharapulŋur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35 ]]></a:t>
            </a:r>
            <a:r>
              <a:rPr lang="en-US" b="1" sz="3000" spc="0" u="none">
                <a:solidFill>
                  <a:srgbClr val="000000">
                    <a:alpha val="100.00%"/>
                  </a:srgbClr>
                </a:solidFill>
                <a:latin typeface="Calibri"/>
              </a:rPr>
              <a:t><![CDATA[Ga bitjandhi liŋgu ŋunhi ŋayi yurru gali'wuyyu yolŋuyu djäma dhuwurr-yätj märr-wawu yana, ŋayinydja yurru bitjandhi yana liŋgu gäma wäyin, ga ŋunhiyinydja yurru wäyin burakirrina ŋurikalayina dharapulŋura, märr yurru Garrayyunydja bäy-ḻakaramana yanana ŋuriki yolŋuwu yätjpuynydja, yakana ŋayi yurru dhä-ḏir'yun ŋurikiy djämawu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2026-05-20T12:10:04Z</dcterms:created>
  <dcterms:modified xsi:type="dcterms:W3CDTF">2026-05-20T12:10:04Z</dcterms:modified>
  <dc:title>Bible.com.au: Buku-ŋal'yunarawuynha rom 4:1-35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